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75" r:id="rId5"/>
    <p:sldId id="272" r:id="rId6"/>
    <p:sldId id="261" r:id="rId7"/>
    <p:sldId id="273" r:id="rId8"/>
    <p:sldId id="274" r:id="rId9"/>
    <p:sldId id="260" r:id="rId10"/>
    <p:sldId id="269" r:id="rId11"/>
    <p:sldId id="271" r:id="rId12"/>
    <p:sldId id="268" r:id="rId13"/>
    <p:sldId id="263" r:id="rId14"/>
    <p:sldId id="264" r:id="rId15"/>
    <p:sldId id="267" r:id="rId16"/>
    <p:sldId id="270" r:id="rId17"/>
    <p:sldId id="25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03C0916-EA1B-4045-B63F-5F188493099D}">
          <p14:sldIdLst>
            <p14:sldId id="256"/>
            <p14:sldId id="262"/>
            <p14:sldId id="259"/>
            <p14:sldId id="275"/>
            <p14:sldId id="272"/>
            <p14:sldId id="261"/>
            <p14:sldId id="273"/>
            <p14:sldId id="274"/>
            <p14:sldId id="260"/>
            <p14:sldId id="269"/>
            <p14:sldId id="271"/>
            <p14:sldId id="268"/>
            <p14:sldId id="263"/>
            <p14:sldId id="264"/>
            <p14:sldId id="267"/>
            <p14:sldId id="270"/>
          </p14:sldIdLst>
        </p14:section>
        <p14:section name="Templete" id="{05A1106A-0C24-4285-8260-195D249C05A4}">
          <p14:sldIdLst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25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D01E7-3AAE-4E68-A19F-C04EE3BFB56B}" v="1720" dt="2019-11-09T19:19:44.0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영 김" userId="6a163bdcc1d28b62" providerId="LiveId" clId="{E7ED01E7-3AAE-4E68-A19F-C04EE3BFB56B}"/>
    <pc:docChg chg="undo custSel addSld delSld modSld sldOrd modSection">
      <pc:chgData name="지영 김" userId="6a163bdcc1d28b62" providerId="LiveId" clId="{E7ED01E7-3AAE-4E68-A19F-C04EE3BFB56B}" dt="2019-11-09T20:50:26.406" v="16938" actId="1076"/>
      <pc:docMkLst>
        <pc:docMk/>
      </pc:docMkLst>
      <pc:sldChg chg="addSp modSp">
        <pc:chgData name="지영 김" userId="6a163bdcc1d28b62" providerId="LiveId" clId="{E7ED01E7-3AAE-4E68-A19F-C04EE3BFB56B}" dt="2019-11-09T14:53:38.070" v="425" actId="1076"/>
        <pc:sldMkLst>
          <pc:docMk/>
          <pc:sldMk cId="3844387622" sldId="256"/>
        </pc:sldMkLst>
        <pc:spChg chg="mod">
          <ac:chgData name="지영 김" userId="6a163bdcc1d28b62" providerId="LiveId" clId="{E7ED01E7-3AAE-4E68-A19F-C04EE3BFB56B}" dt="2019-11-09T14:51:52.001" v="122" actId="2711"/>
          <ac:spMkLst>
            <pc:docMk/>
            <pc:sldMk cId="3844387622" sldId="256"/>
            <ac:spMk id="2" creationId="{BA647CC6-EFB3-4C89-B5DF-1131145180D8}"/>
          </ac:spMkLst>
        </pc:spChg>
        <pc:spChg chg="mod">
          <ac:chgData name="지영 김" userId="6a163bdcc1d28b62" providerId="LiveId" clId="{E7ED01E7-3AAE-4E68-A19F-C04EE3BFB56B}" dt="2019-11-09T14:52:52.368" v="304" actId="20577"/>
          <ac:spMkLst>
            <pc:docMk/>
            <pc:sldMk cId="3844387622" sldId="256"/>
            <ac:spMk id="3" creationId="{E452111E-8A3B-40C1-87D9-B3190F903CE7}"/>
          </ac:spMkLst>
        </pc:spChg>
        <pc:spChg chg="add mod ord">
          <ac:chgData name="지영 김" userId="6a163bdcc1d28b62" providerId="LiveId" clId="{E7ED01E7-3AAE-4E68-A19F-C04EE3BFB56B}" dt="2019-11-09T14:50:52.918" v="15" actId="167"/>
          <ac:spMkLst>
            <pc:docMk/>
            <pc:sldMk cId="3844387622" sldId="256"/>
            <ac:spMk id="5" creationId="{996F27EF-3560-4CAE-9C8F-BF1A188FEB88}"/>
          </ac:spMkLst>
        </pc:spChg>
        <pc:picChg chg="add mod ord">
          <ac:chgData name="지영 김" userId="6a163bdcc1d28b62" providerId="LiveId" clId="{E7ED01E7-3AAE-4E68-A19F-C04EE3BFB56B}" dt="2019-11-09T14:53:38.070" v="425" actId="1076"/>
          <ac:picMkLst>
            <pc:docMk/>
            <pc:sldMk cId="3844387622" sldId="256"/>
            <ac:picMk id="4" creationId="{82D4B26F-791F-48B8-8578-2F0EB8026C06}"/>
          </ac:picMkLst>
        </pc:picChg>
      </pc:sldChg>
      <pc:sldChg chg="addSp delSp modSp add ord">
        <pc:chgData name="지영 김" userId="6a163bdcc1d28b62" providerId="LiveId" clId="{E7ED01E7-3AAE-4E68-A19F-C04EE3BFB56B}" dt="2019-11-09T19:11:56.010" v="16932" actId="20577"/>
        <pc:sldMkLst>
          <pc:docMk/>
          <pc:sldMk cId="278380623" sldId="257"/>
        </pc:sldMkLst>
        <pc:spChg chg="add del mod ord topLvl">
          <ac:chgData name="지영 김" userId="6a163bdcc1d28b62" providerId="LiveId" clId="{E7ED01E7-3AAE-4E68-A19F-C04EE3BFB56B}" dt="2019-11-09T15:00:34.914" v="484"/>
          <ac:spMkLst>
            <pc:docMk/>
            <pc:sldMk cId="278380623" sldId="257"/>
            <ac:spMk id="3" creationId="{D0AEAC85-26B0-42F8-8F7F-E39F8AE9FBC5}"/>
          </ac:spMkLst>
        </pc:spChg>
        <pc:spChg chg="add del mod">
          <ac:chgData name="지영 김" userId="6a163bdcc1d28b62" providerId="LiveId" clId="{E7ED01E7-3AAE-4E68-A19F-C04EE3BFB56B}" dt="2019-11-09T15:00:34.914" v="484"/>
          <ac:spMkLst>
            <pc:docMk/>
            <pc:sldMk cId="278380623" sldId="257"/>
            <ac:spMk id="8" creationId="{633114E0-184F-4295-A70C-37255B1CB92B}"/>
          </ac:spMkLst>
        </pc:spChg>
        <pc:spChg chg="add del mod">
          <ac:chgData name="지영 김" userId="6a163bdcc1d28b62" providerId="LiveId" clId="{E7ED01E7-3AAE-4E68-A19F-C04EE3BFB56B}" dt="2019-11-09T15:01:17.304" v="489"/>
          <ac:spMkLst>
            <pc:docMk/>
            <pc:sldMk cId="278380623" sldId="257"/>
            <ac:spMk id="9" creationId="{A4A1EF96-B93F-47FF-8EB2-C43800E574E2}"/>
          </ac:spMkLst>
        </pc:spChg>
        <pc:spChg chg="add del mod">
          <ac:chgData name="지영 김" userId="6a163bdcc1d28b62" providerId="LiveId" clId="{E7ED01E7-3AAE-4E68-A19F-C04EE3BFB56B}" dt="2019-11-09T15:03:32.983" v="651"/>
          <ac:spMkLst>
            <pc:docMk/>
            <pc:sldMk cId="278380623" sldId="257"/>
            <ac:spMk id="12" creationId="{28F8852C-97A8-4357-BCA0-1B54C6C480C2}"/>
          </ac:spMkLst>
        </pc:spChg>
        <pc:spChg chg="add mod">
          <ac:chgData name="지영 김" userId="6a163bdcc1d28b62" providerId="LiveId" clId="{E7ED01E7-3AAE-4E68-A19F-C04EE3BFB56B}" dt="2019-11-09T15:12:54.763" v="824" actId="20577"/>
          <ac:spMkLst>
            <pc:docMk/>
            <pc:sldMk cId="278380623" sldId="257"/>
            <ac:spMk id="14" creationId="{32D25955-2997-499C-9AB8-A92754F8988B}"/>
          </ac:spMkLst>
        </pc:spChg>
        <pc:spChg chg="add mod">
          <ac:chgData name="지영 김" userId="6a163bdcc1d28b62" providerId="LiveId" clId="{E7ED01E7-3AAE-4E68-A19F-C04EE3BFB56B}" dt="2019-11-09T15:14:32.505" v="966" actId="1076"/>
          <ac:spMkLst>
            <pc:docMk/>
            <pc:sldMk cId="278380623" sldId="257"/>
            <ac:spMk id="15" creationId="{B770E21A-88CA-46F7-BABC-96D71C3DB68B}"/>
          </ac:spMkLst>
        </pc:spChg>
        <pc:spChg chg="add mod">
          <ac:chgData name="지영 김" userId="6a163bdcc1d28b62" providerId="LiveId" clId="{E7ED01E7-3AAE-4E68-A19F-C04EE3BFB56B}" dt="2019-11-09T15:14:24.128" v="959" actId="1076"/>
          <ac:spMkLst>
            <pc:docMk/>
            <pc:sldMk cId="278380623" sldId="257"/>
            <ac:spMk id="16" creationId="{5BFAAC4D-C227-4D59-9F9D-BF2BF15B6E3F}"/>
          </ac:spMkLst>
        </pc:spChg>
        <pc:spChg chg="add mod">
          <ac:chgData name="지영 김" userId="6a163bdcc1d28b62" providerId="LiveId" clId="{E7ED01E7-3AAE-4E68-A19F-C04EE3BFB56B}" dt="2019-11-09T15:14:24.128" v="959" actId="1076"/>
          <ac:spMkLst>
            <pc:docMk/>
            <pc:sldMk cId="278380623" sldId="257"/>
            <ac:spMk id="17" creationId="{EB8AC474-B7F4-4784-A36F-DBAD5CA95FDB}"/>
          </ac:spMkLst>
        </pc:spChg>
        <pc:spChg chg="add del mod">
          <ac:chgData name="지영 김" userId="6a163bdcc1d28b62" providerId="LiveId" clId="{E7ED01E7-3AAE-4E68-A19F-C04EE3BFB56B}" dt="2019-11-09T15:14:38.986" v="968" actId="478"/>
          <ac:spMkLst>
            <pc:docMk/>
            <pc:sldMk cId="278380623" sldId="257"/>
            <ac:spMk id="18" creationId="{D5F7A4AE-4BCC-4034-B44B-3A0E87242E33}"/>
          </ac:spMkLst>
        </pc:spChg>
        <pc:spChg chg="add mod">
          <ac:chgData name="지영 김" userId="6a163bdcc1d28b62" providerId="LiveId" clId="{E7ED01E7-3AAE-4E68-A19F-C04EE3BFB56B}" dt="2019-11-09T19:11:56.010" v="16932" actId="20577"/>
          <ac:spMkLst>
            <pc:docMk/>
            <pc:sldMk cId="278380623" sldId="257"/>
            <ac:spMk id="19" creationId="{CB785B93-5262-4AB4-A181-97BDA7AADC60}"/>
          </ac:spMkLst>
        </pc:spChg>
        <pc:spChg chg="add mod">
          <ac:chgData name="지영 김" userId="6a163bdcc1d28b62" providerId="LiveId" clId="{E7ED01E7-3AAE-4E68-A19F-C04EE3BFB56B}" dt="2019-11-09T15:14:44.421" v="969" actId="1076"/>
          <ac:spMkLst>
            <pc:docMk/>
            <pc:sldMk cId="278380623" sldId="257"/>
            <ac:spMk id="20" creationId="{B23FE239-959D-4B6F-82B9-BEF15BF9259B}"/>
          </ac:spMkLst>
        </pc:spChg>
        <pc:spChg chg="add mod">
          <ac:chgData name="지영 김" userId="6a163bdcc1d28b62" providerId="LiveId" clId="{E7ED01E7-3AAE-4E68-A19F-C04EE3BFB56B}" dt="2019-11-09T15:14:44.421" v="969" actId="1076"/>
          <ac:spMkLst>
            <pc:docMk/>
            <pc:sldMk cId="278380623" sldId="257"/>
            <ac:spMk id="21" creationId="{D8286251-7174-4B4A-B50B-9F6607B9FB89}"/>
          </ac:spMkLst>
        </pc:spChg>
        <pc:spChg chg="add mod">
          <ac:chgData name="지영 김" userId="6a163bdcc1d28b62" providerId="LiveId" clId="{E7ED01E7-3AAE-4E68-A19F-C04EE3BFB56B}" dt="2019-11-09T19:11:32.255" v="16930" actId="1076"/>
          <ac:spMkLst>
            <pc:docMk/>
            <pc:sldMk cId="278380623" sldId="257"/>
            <ac:spMk id="22" creationId="{50444DF1-1170-475A-8F63-C6847F372BA8}"/>
          </ac:spMkLst>
        </pc:spChg>
        <pc:grpChg chg="add del mod">
          <ac:chgData name="지영 김" userId="6a163bdcc1d28b62" providerId="LiveId" clId="{E7ED01E7-3AAE-4E68-A19F-C04EE3BFB56B}" dt="2019-11-09T14:59:02.810" v="470" actId="165"/>
          <ac:grpSpMkLst>
            <pc:docMk/>
            <pc:sldMk cId="278380623" sldId="257"/>
            <ac:grpSpMk id="6" creationId="{90AF5944-F3EB-412D-A3CD-047F718B2950}"/>
          </ac:grpSpMkLst>
        </pc:grpChg>
        <pc:picChg chg="add del mod ord modCrop">
          <ac:chgData name="지영 김" userId="6a163bdcc1d28b62" providerId="LiveId" clId="{E7ED01E7-3AAE-4E68-A19F-C04EE3BFB56B}" dt="2019-11-09T15:01:17.304" v="489"/>
          <ac:picMkLst>
            <pc:docMk/>
            <pc:sldMk cId="278380623" sldId="257"/>
            <ac:picMk id="2" creationId="{A5384EAC-4498-4EB3-A305-3E25D84A3DB8}"/>
          </ac:picMkLst>
        </pc:picChg>
        <pc:picChg chg="add del mod">
          <ac:chgData name="지영 김" userId="6a163bdcc1d28b62" providerId="LiveId" clId="{E7ED01E7-3AAE-4E68-A19F-C04EE3BFB56B}" dt="2019-11-09T14:58:21.140" v="468"/>
          <ac:picMkLst>
            <pc:docMk/>
            <pc:sldMk cId="278380623" sldId="257"/>
            <ac:picMk id="7" creationId="{B779E2A9-104E-4CCD-97AC-80CAC30BBDD8}"/>
          </ac:picMkLst>
        </pc:picChg>
        <pc:picChg chg="mod">
          <ac:chgData name="지영 김" userId="6a163bdcc1d28b62" providerId="LiveId" clId="{E7ED01E7-3AAE-4E68-A19F-C04EE3BFB56B}" dt="2019-11-09T15:00:49.865" v="487"/>
          <ac:picMkLst>
            <pc:docMk/>
            <pc:sldMk cId="278380623" sldId="257"/>
            <ac:picMk id="10" creationId="{A69FAAFD-23EE-4A02-9653-13BA4F09113F}"/>
          </ac:picMkLst>
        </pc:picChg>
        <pc:picChg chg="del mod">
          <ac:chgData name="지영 김" userId="6a163bdcc1d28b62" providerId="LiveId" clId="{E7ED01E7-3AAE-4E68-A19F-C04EE3BFB56B}" dt="2019-11-09T15:03:32.983" v="651"/>
          <ac:picMkLst>
            <pc:docMk/>
            <pc:sldMk cId="278380623" sldId="257"/>
            <ac:picMk id="11" creationId="{A1DB4458-3708-4637-91A5-1436AC799A1A}"/>
          </ac:picMkLst>
        </pc:picChg>
        <pc:picChg chg="mod modCrop">
          <ac:chgData name="지영 김" userId="6a163bdcc1d28b62" providerId="LiveId" clId="{E7ED01E7-3AAE-4E68-A19F-C04EE3BFB56B}" dt="2019-11-09T15:06:11.573" v="687" actId="1076"/>
          <ac:picMkLst>
            <pc:docMk/>
            <pc:sldMk cId="278380623" sldId="257"/>
            <ac:picMk id="13" creationId="{9DB4B81B-2B5D-4769-A07B-D241F089AEE6}"/>
          </ac:picMkLst>
        </pc:picChg>
        <pc:cxnChg chg="add del mod topLvl">
          <ac:chgData name="지영 김" userId="6a163bdcc1d28b62" providerId="LiveId" clId="{E7ED01E7-3AAE-4E68-A19F-C04EE3BFB56B}" dt="2019-11-09T15:00:11.697" v="477" actId="478"/>
          <ac:cxnSpMkLst>
            <pc:docMk/>
            <pc:sldMk cId="278380623" sldId="257"/>
            <ac:cxnSpMk id="5" creationId="{3D437E40-E2FC-46BE-8656-FF4607C847D0}"/>
          </ac:cxnSpMkLst>
        </pc:cxnChg>
      </pc:sldChg>
      <pc:sldChg chg="modSp add del">
        <pc:chgData name="지영 김" userId="6a163bdcc1d28b62" providerId="LiveId" clId="{E7ED01E7-3AAE-4E68-A19F-C04EE3BFB56B}" dt="2019-11-09T16:15:46.154" v="7081" actId="2696"/>
        <pc:sldMkLst>
          <pc:docMk/>
          <pc:sldMk cId="2154951176" sldId="258"/>
        </pc:sldMkLst>
        <pc:spChg chg="mod">
          <ac:chgData name="지영 김" userId="6a163bdcc1d28b62" providerId="LiveId" clId="{E7ED01E7-3AAE-4E68-A19F-C04EE3BFB56B}" dt="2019-11-09T15:11:35.513" v="739" actId="20577"/>
          <ac:spMkLst>
            <pc:docMk/>
            <pc:sldMk cId="2154951176" sldId="258"/>
            <ac:spMk id="14" creationId="{32D25955-2997-499C-9AB8-A92754F8988B}"/>
          </ac:spMkLst>
        </pc:spChg>
      </pc:sldChg>
      <pc:sldChg chg="addSp delSp modSp add ord">
        <pc:chgData name="지영 김" userId="6a163bdcc1d28b62" providerId="LiveId" clId="{E7ED01E7-3AAE-4E68-A19F-C04EE3BFB56B}" dt="2019-11-09T17:45:25.057" v="15565"/>
        <pc:sldMkLst>
          <pc:docMk/>
          <pc:sldMk cId="2310865130" sldId="259"/>
        </pc:sldMkLst>
        <pc:spChg chg="add del mod">
          <ac:chgData name="지영 김" userId="6a163bdcc1d28b62" providerId="LiveId" clId="{E7ED01E7-3AAE-4E68-A19F-C04EE3BFB56B}" dt="2019-11-09T15:12:02.733" v="798" actId="11529"/>
          <ac:spMkLst>
            <pc:docMk/>
            <pc:sldMk cId="2310865130" sldId="259"/>
            <ac:spMk id="2" creationId="{B6CB32F4-1BCD-4100-931A-C8B7009F4C58}"/>
          </ac:spMkLst>
        </pc:spChg>
        <pc:spChg chg="add mod">
          <ac:chgData name="지영 김" userId="6a163bdcc1d28b62" providerId="LiveId" clId="{E7ED01E7-3AAE-4E68-A19F-C04EE3BFB56B}" dt="2019-11-09T15:12:31.882" v="806" actId="207"/>
          <ac:spMkLst>
            <pc:docMk/>
            <pc:sldMk cId="2310865130" sldId="259"/>
            <ac:spMk id="3" creationId="{417B8F8C-EF92-4863-8F8B-D6A3C8D993C0}"/>
          </ac:spMkLst>
        </pc:spChg>
        <pc:spChg chg="add del">
          <ac:chgData name="지영 김" userId="6a163bdcc1d28b62" providerId="LiveId" clId="{E7ED01E7-3AAE-4E68-A19F-C04EE3BFB56B}" dt="2019-11-09T15:12:02.278" v="797"/>
          <ac:spMkLst>
            <pc:docMk/>
            <pc:sldMk cId="2310865130" sldId="259"/>
            <ac:spMk id="6" creationId="{9D7DA19E-8DBB-4F07-AAE7-E686211ADECA}"/>
          </ac:spMkLst>
        </pc:spChg>
        <pc:spChg chg="add mod">
          <ac:chgData name="지영 김" userId="6a163bdcc1d28b62" providerId="LiveId" clId="{E7ED01E7-3AAE-4E68-A19F-C04EE3BFB56B}" dt="2019-11-09T15:20:10.151" v="1213" actId="20577"/>
          <ac:spMkLst>
            <pc:docMk/>
            <pc:sldMk cId="2310865130" sldId="259"/>
            <ac:spMk id="8" creationId="{4DC5F632-10C8-43A0-967E-312536C4CF71}"/>
          </ac:spMkLst>
        </pc:spChg>
        <pc:spChg chg="mod">
          <ac:chgData name="지영 김" userId="6a163bdcc1d28b62" providerId="LiveId" clId="{E7ED01E7-3AAE-4E68-A19F-C04EE3BFB56B}" dt="2019-11-09T15:11:49.228" v="772" actId="20577"/>
          <ac:spMkLst>
            <pc:docMk/>
            <pc:sldMk cId="2310865130" sldId="259"/>
            <ac:spMk id="14" creationId="{32D25955-2997-499C-9AB8-A92754F8988B}"/>
          </ac:spMkLst>
        </pc:spChg>
        <pc:spChg chg="mod">
          <ac:chgData name="지영 김" userId="6a163bdcc1d28b62" providerId="LiveId" clId="{E7ED01E7-3AAE-4E68-A19F-C04EE3BFB56B}" dt="2019-11-09T15:11:56.195" v="794" actId="1076"/>
          <ac:spMkLst>
            <pc:docMk/>
            <pc:sldMk cId="2310865130" sldId="259"/>
            <ac:spMk id="15" creationId="{B770E21A-88CA-46F7-BABC-96D71C3DB68B}"/>
          </ac:spMkLst>
        </pc:spChg>
        <pc:graphicFrameChg chg="add">
          <ac:chgData name="지영 김" userId="6a163bdcc1d28b62" providerId="LiveId" clId="{E7ED01E7-3AAE-4E68-A19F-C04EE3BFB56B}" dt="2019-11-09T17:09:13.946" v="11533"/>
          <ac:graphicFrameMkLst>
            <pc:docMk/>
            <pc:sldMk cId="2310865130" sldId="259"/>
            <ac:graphicFrameMk id="9" creationId="{79CED33A-0DCF-4562-BBD5-776548E6ECA7}"/>
          </ac:graphicFrameMkLst>
        </pc:graphicFrameChg>
      </pc:sldChg>
      <pc:sldChg chg="addSp delSp modSp add ord">
        <pc:chgData name="지영 김" userId="6a163bdcc1d28b62" providerId="LiveId" clId="{E7ED01E7-3AAE-4E68-A19F-C04EE3BFB56B}" dt="2019-11-09T19:07:27.871" v="16888" actId="208"/>
        <pc:sldMkLst>
          <pc:docMk/>
          <pc:sldMk cId="2221046230" sldId="260"/>
        </pc:sldMkLst>
        <pc:spChg chg="add mod">
          <ac:chgData name="지영 김" userId="6a163bdcc1d28b62" providerId="LiveId" clId="{E7ED01E7-3AAE-4E68-A19F-C04EE3BFB56B}" dt="2019-11-09T16:17:54.040" v="7225" actId="465"/>
          <ac:spMkLst>
            <pc:docMk/>
            <pc:sldMk cId="2221046230" sldId="260"/>
            <ac:spMk id="2" creationId="{1EB0803A-2D26-478E-A187-8E690FEB8F8B}"/>
          </ac:spMkLst>
        </pc:spChg>
        <pc:spChg chg="add mod">
          <ac:chgData name="지영 김" userId="6a163bdcc1d28b62" providerId="LiveId" clId="{E7ED01E7-3AAE-4E68-A19F-C04EE3BFB56B}" dt="2019-11-09T15:30:32.493" v="1234" actId="20577"/>
          <ac:spMkLst>
            <pc:docMk/>
            <pc:sldMk cId="2221046230" sldId="260"/>
            <ac:spMk id="5" creationId="{4F4B47B9-A194-4270-8B5D-4C939922333B}"/>
          </ac:spMkLst>
        </pc:spChg>
        <pc:spChg chg="add">
          <ac:chgData name="지영 김" userId="6a163bdcc1d28b62" providerId="LiveId" clId="{E7ED01E7-3AAE-4E68-A19F-C04EE3BFB56B}" dt="2019-11-09T15:13:49.006" v="916"/>
          <ac:spMkLst>
            <pc:docMk/>
            <pc:sldMk cId="2221046230" sldId="260"/>
            <ac:spMk id="6" creationId="{3E04F4ED-B276-4FE5-B1E4-EE7BEB2A0553}"/>
          </ac:spMkLst>
        </pc:spChg>
        <pc:spChg chg="add mod">
          <ac:chgData name="지영 김" userId="6a163bdcc1d28b62" providerId="LiveId" clId="{E7ED01E7-3AAE-4E68-A19F-C04EE3BFB56B}" dt="2019-11-09T15:31:06.829" v="1364" actId="20577"/>
          <ac:spMkLst>
            <pc:docMk/>
            <pc:sldMk cId="2221046230" sldId="260"/>
            <ac:spMk id="7" creationId="{B2394216-DBC6-4AEE-A5F0-75A6FF9507CD}"/>
          </ac:spMkLst>
        </pc:spChg>
        <pc:spChg chg="add del mod">
          <ac:chgData name="지영 김" userId="6a163bdcc1d28b62" providerId="LiveId" clId="{E7ED01E7-3AAE-4E68-A19F-C04EE3BFB56B}" dt="2019-11-09T16:17:18.593" v="7145" actId="478"/>
          <ac:spMkLst>
            <pc:docMk/>
            <pc:sldMk cId="2221046230" sldId="260"/>
            <ac:spMk id="9" creationId="{E3ECF80D-012C-4D1F-AEAC-57811E1C7433}"/>
          </ac:spMkLst>
        </pc:spChg>
        <pc:spChg chg="add del mod">
          <ac:chgData name="지영 김" userId="6a163bdcc1d28b62" providerId="LiveId" clId="{E7ED01E7-3AAE-4E68-A19F-C04EE3BFB56B}" dt="2019-11-09T16:17:18.593" v="7145" actId="478"/>
          <ac:spMkLst>
            <pc:docMk/>
            <pc:sldMk cId="2221046230" sldId="260"/>
            <ac:spMk id="10" creationId="{22EDDDFF-4208-4DDB-91F4-F27D3E33E84F}"/>
          </ac:spMkLst>
        </pc:spChg>
        <pc:spChg chg="add del mod">
          <ac:chgData name="지영 김" userId="6a163bdcc1d28b62" providerId="LiveId" clId="{E7ED01E7-3AAE-4E68-A19F-C04EE3BFB56B}" dt="2019-11-09T16:16:56.534" v="7112" actId="478"/>
          <ac:spMkLst>
            <pc:docMk/>
            <pc:sldMk cId="2221046230" sldId="260"/>
            <ac:spMk id="11" creationId="{E5B635DD-62D1-4C07-B20E-8072927CCBF7}"/>
          </ac:spMkLst>
        </pc:spChg>
        <pc:spChg chg="add mod">
          <ac:chgData name="지영 김" userId="6a163bdcc1d28b62" providerId="LiveId" clId="{E7ED01E7-3AAE-4E68-A19F-C04EE3BFB56B}" dt="2019-11-09T16:17:54.040" v="7225" actId="465"/>
          <ac:spMkLst>
            <pc:docMk/>
            <pc:sldMk cId="2221046230" sldId="260"/>
            <ac:spMk id="12" creationId="{2B95CD4A-D6A3-478F-8E38-3A2E91554A81}"/>
          </ac:spMkLst>
        </pc:spChg>
        <pc:spChg chg="mod">
          <ac:chgData name="지영 김" userId="6a163bdcc1d28b62" providerId="LiveId" clId="{E7ED01E7-3AAE-4E68-A19F-C04EE3BFB56B}" dt="2019-11-09T16:29:31.845" v="9680" actId="20577"/>
          <ac:spMkLst>
            <pc:docMk/>
            <pc:sldMk cId="2221046230" sldId="260"/>
            <ac:spMk id="14" creationId="{32D25955-2997-499C-9AB8-A92754F8988B}"/>
          </ac:spMkLst>
        </pc:spChg>
        <pc:spChg chg="del mod">
          <ac:chgData name="지영 김" userId="6a163bdcc1d28b62" providerId="LiveId" clId="{E7ED01E7-3AAE-4E68-A19F-C04EE3BFB56B}" dt="2019-11-09T15:13:24.528" v="915" actId="478"/>
          <ac:spMkLst>
            <pc:docMk/>
            <pc:sldMk cId="2221046230" sldId="260"/>
            <ac:spMk id="15" creationId="{B770E21A-88CA-46F7-BABC-96D71C3DB68B}"/>
          </ac:spMkLst>
        </pc:spChg>
        <pc:spChg chg="add mod">
          <ac:chgData name="지영 김" userId="6a163bdcc1d28b62" providerId="LiveId" clId="{E7ED01E7-3AAE-4E68-A19F-C04EE3BFB56B}" dt="2019-11-09T16:17:54.040" v="7225" actId="465"/>
          <ac:spMkLst>
            <pc:docMk/>
            <pc:sldMk cId="2221046230" sldId="260"/>
            <ac:spMk id="16" creationId="{5057CD12-C3E9-4171-A428-1778D67A0C93}"/>
          </ac:spMkLst>
        </pc:spChg>
        <pc:spChg chg="add mod">
          <ac:chgData name="지영 김" userId="6a163bdcc1d28b62" providerId="LiveId" clId="{E7ED01E7-3AAE-4E68-A19F-C04EE3BFB56B}" dt="2019-11-09T16:19:59.821" v="7840" actId="2710"/>
          <ac:spMkLst>
            <pc:docMk/>
            <pc:sldMk cId="2221046230" sldId="260"/>
            <ac:spMk id="17" creationId="{13BFF2D9-BF5C-408B-8574-257470826226}"/>
          </ac:spMkLst>
        </pc:spChg>
        <pc:spChg chg="add mod">
          <ac:chgData name="지영 김" userId="6a163bdcc1d28b62" providerId="LiveId" clId="{E7ED01E7-3AAE-4E68-A19F-C04EE3BFB56B}" dt="2019-11-09T16:28:50.026" v="9556" actId="5793"/>
          <ac:spMkLst>
            <pc:docMk/>
            <pc:sldMk cId="2221046230" sldId="260"/>
            <ac:spMk id="18" creationId="{E478B949-EF93-4867-92B3-58C40CBC1CEA}"/>
          </ac:spMkLst>
        </pc:spChg>
        <pc:spChg chg="add mod">
          <ac:chgData name="지영 김" userId="6a163bdcc1d28b62" providerId="LiveId" clId="{E7ED01E7-3AAE-4E68-A19F-C04EE3BFB56B}" dt="2019-11-09T16:26:29.684" v="9308"/>
          <ac:spMkLst>
            <pc:docMk/>
            <pc:sldMk cId="2221046230" sldId="260"/>
            <ac:spMk id="19" creationId="{0839618A-33A4-4A80-AF77-3AB188FB15B6}"/>
          </ac:spMkLst>
        </pc:spChg>
        <pc:spChg chg="add mod ord">
          <ac:chgData name="지영 김" userId="6a163bdcc1d28b62" providerId="LiveId" clId="{E7ED01E7-3AAE-4E68-A19F-C04EE3BFB56B}" dt="2019-11-09T16:28:15.081" v="9435" actId="14100"/>
          <ac:spMkLst>
            <pc:docMk/>
            <pc:sldMk cId="2221046230" sldId="260"/>
            <ac:spMk id="20" creationId="{7D8B2CAD-36B8-4676-920B-D754E045EC25}"/>
          </ac:spMkLst>
        </pc:spChg>
        <pc:spChg chg="add mod ord">
          <ac:chgData name="지영 김" userId="6a163bdcc1d28b62" providerId="LiveId" clId="{E7ED01E7-3AAE-4E68-A19F-C04EE3BFB56B}" dt="2019-11-09T16:28:24.870" v="9450" actId="20577"/>
          <ac:spMkLst>
            <pc:docMk/>
            <pc:sldMk cId="2221046230" sldId="260"/>
            <ac:spMk id="21" creationId="{BE4F1D00-B63B-4A8A-9157-BD337B7DB88F}"/>
          </ac:spMkLst>
        </pc:spChg>
        <pc:spChg chg="add mod ord">
          <ac:chgData name="지영 김" userId="6a163bdcc1d28b62" providerId="LiveId" clId="{E7ED01E7-3AAE-4E68-A19F-C04EE3BFB56B}" dt="2019-11-09T16:29:06.194" v="9624" actId="20577"/>
          <ac:spMkLst>
            <pc:docMk/>
            <pc:sldMk cId="2221046230" sldId="260"/>
            <ac:spMk id="22" creationId="{3DBB36B2-10E7-4D9E-977D-2DAB4ADC7AA2}"/>
          </ac:spMkLst>
        </pc:spChg>
        <pc:picChg chg="add mod">
          <ac:chgData name="지영 김" userId="6a163bdcc1d28b62" providerId="LiveId" clId="{E7ED01E7-3AAE-4E68-A19F-C04EE3BFB56B}" dt="2019-11-09T19:07:20.962" v="16886" actId="1076"/>
          <ac:picMkLst>
            <pc:docMk/>
            <pc:sldMk cId="2221046230" sldId="260"/>
            <ac:picMk id="23" creationId="{483DE6E4-4060-4F06-A6B1-EE9B976C8C72}"/>
          </ac:picMkLst>
        </pc:picChg>
        <pc:cxnChg chg="add mod">
          <ac:chgData name="지영 김" userId="6a163bdcc1d28b62" providerId="LiveId" clId="{E7ED01E7-3AAE-4E68-A19F-C04EE3BFB56B}" dt="2019-11-09T19:07:27.871" v="16888" actId="208"/>
          <ac:cxnSpMkLst>
            <pc:docMk/>
            <pc:sldMk cId="2221046230" sldId="260"/>
            <ac:cxnSpMk id="4" creationId="{6BEC1598-B9EB-46DF-8B4F-9ADC68F1B8CF}"/>
          </ac:cxnSpMkLst>
        </pc:cxnChg>
      </pc:sldChg>
      <pc:sldChg chg="addSp delSp modSp add ord">
        <pc:chgData name="지영 김" userId="6a163bdcc1d28b62" providerId="LiveId" clId="{E7ED01E7-3AAE-4E68-A19F-C04EE3BFB56B}" dt="2019-11-09T18:22:49.361" v="15645"/>
        <pc:sldMkLst>
          <pc:docMk/>
          <pc:sldMk cId="3175620182" sldId="261"/>
        </pc:sldMkLst>
        <pc:spChg chg="del mod">
          <ac:chgData name="지영 김" userId="6a163bdcc1d28b62" providerId="LiveId" clId="{E7ED01E7-3AAE-4E68-A19F-C04EE3BFB56B}" dt="2019-11-09T15:30:57.400" v="1297" actId="478"/>
          <ac:spMkLst>
            <pc:docMk/>
            <pc:sldMk cId="3175620182" sldId="261"/>
            <ac:spMk id="2" creationId="{1EB0803A-2D26-478E-A187-8E690FEB8F8B}"/>
          </ac:spMkLst>
        </pc:spChg>
        <pc:spChg chg="mod">
          <ac:chgData name="지영 김" userId="6a163bdcc1d28b62" providerId="LiveId" clId="{E7ED01E7-3AAE-4E68-A19F-C04EE3BFB56B}" dt="2019-11-09T17:30:23.614" v="13800" actId="20577"/>
          <ac:spMkLst>
            <pc:docMk/>
            <pc:sldMk cId="3175620182" sldId="261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6:15:40.701" v="7080" actId="20577"/>
          <ac:spMkLst>
            <pc:docMk/>
            <pc:sldMk cId="3175620182" sldId="261"/>
            <ac:spMk id="7" creationId="{B2394216-DBC6-4AEE-A5F0-75A6FF9507CD}"/>
          </ac:spMkLst>
        </pc:spChg>
        <pc:spChg chg="add del mod">
          <ac:chgData name="지영 김" userId="6a163bdcc1d28b62" providerId="LiveId" clId="{E7ED01E7-3AAE-4E68-A19F-C04EE3BFB56B}" dt="2019-11-09T15:54:15.063" v="4087"/>
          <ac:spMkLst>
            <pc:docMk/>
            <pc:sldMk cId="3175620182" sldId="261"/>
            <ac:spMk id="8" creationId="{33F6C5D4-7779-4D6C-8DF7-BC5DF9269467}"/>
          </ac:spMkLst>
        </pc:spChg>
        <pc:spChg chg="add del mod">
          <ac:chgData name="지영 김" userId="6a163bdcc1d28b62" providerId="LiveId" clId="{E7ED01E7-3AAE-4E68-A19F-C04EE3BFB56B}" dt="2019-11-09T15:54:15.063" v="4087"/>
          <ac:spMkLst>
            <pc:docMk/>
            <pc:sldMk cId="3175620182" sldId="261"/>
            <ac:spMk id="9" creationId="{CF60E31E-0D20-4D28-ACC9-070B72373869}"/>
          </ac:spMkLst>
        </pc:spChg>
        <pc:spChg chg="add del mod">
          <ac:chgData name="지영 김" userId="6a163bdcc1d28b62" providerId="LiveId" clId="{E7ED01E7-3AAE-4E68-A19F-C04EE3BFB56B}" dt="2019-11-09T15:54:15.063" v="4087"/>
          <ac:spMkLst>
            <pc:docMk/>
            <pc:sldMk cId="3175620182" sldId="261"/>
            <ac:spMk id="10" creationId="{1159E4DC-1BDA-481B-AF80-795A8F24468C}"/>
          </ac:spMkLst>
        </pc:spChg>
        <pc:spChg chg="add mod">
          <ac:chgData name="지영 김" userId="6a163bdcc1d28b62" providerId="LiveId" clId="{E7ED01E7-3AAE-4E68-A19F-C04EE3BFB56B}" dt="2019-11-09T15:48:31.094" v="3180" actId="164"/>
          <ac:spMkLst>
            <pc:docMk/>
            <pc:sldMk cId="3175620182" sldId="261"/>
            <ac:spMk id="11" creationId="{169CC51F-F3D4-4A1E-ACDD-145877CCCD92}"/>
          </ac:spMkLst>
        </pc:spChg>
        <pc:spChg chg="mod">
          <ac:chgData name="지영 김" userId="6a163bdcc1d28b62" providerId="LiveId" clId="{E7ED01E7-3AAE-4E68-A19F-C04EE3BFB56B}" dt="2019-11-09T16:15:26.098" v="7012" actId="20577"/>
          <ac:spMkLst>
            <pc:docMk/>
            <pc:sldMk cId="3175620182" sldId="261"/>
            <ac:spMk id="14" creationId="{32D25955-2997-499C-9AB8-A92754F8988B}"/>
          </ac:spMkLst>
        </pc:spChg>
        <pc:spChg chg="add mod">
          <ac:chgData name="지영 김" userId="6a163bdcc1d28b62" providerId="LiveId" clId="{E7ED01E7-3AAE-4E68-A19F-C04EE3BFB56B}" dt="2019-11-09T15:48:31.094" v="3180" actId="164"/>
          <ac:spMkLst>
            <pc:docMk/>
            <pc:sldMk cId="3175620182" sldId="261"/>
            <ac:spMk id="16" creationId="{65580F5E-ED40-41AF-9551-B900A32ADDE5}"/>
          </ac:spMkLst>
        </pc:spChg>
        <pc:spChg chg="add mod">
          <ac:chgData name="지영 김" userId="6a163bdcc1d28b62" providerId="LiveId" clId="{E7ED01E7-3AAE-4E68-A19F-C04EE3BFB56B}" dt="2019-11-09T15:48:31.094" v="3180" actId="164"/>
          <ac:spMkLst>
            <pc:docMk/>
            <pc:sldMk cId="3175620182" sldId="261"/>
            <ac:spMk id="18" creationId="{698FBF05-4626-4689-8C1C-2DC456F8BA95}"/>
          </ac:spMkLst>
        </pc:spChg>
        <pc:spChg chg="add del mod">
          <ac:chgData name="지영 김" userId="6a163bdcc1d28b62" providerId="LiveId" clId="{E7ED01E7-3AAE-4E68-A19F-C04EE3BFB56B}" dt="2019-11-09T15:48:12.171" v="3176" actId="478"/>
          <ac:spMkLst>
            <pc:docMk/>
            <pc:sldMk cId="3175620182" sldId="261"/>
            <ac:spMk id="21" creationId="{11825C4F-3F61-4ABC-908E-875691A22DD5}"/>
          </ac:spMkLst>
        </pc:spChg>
        <pc:spChg chg="add mod">
          <ac:chgData name="지영 김" userId="6a163bdcc1d28b62" providerId="LiveId" clId="{E7ED01E7-3AAE-4E68-A19F-C04EE3BFB56B}" dt="2019-11-09T15:48:58.242" v="3236" actId="20577"/>
          <ac:spMkLst>
            <pc:docMk/>
            <pc:sldMk cId="3175620182" sldId="261"/>
            <ac:spMk id="25" creationId="{1A9D77E2-1FB9-4FE7-B6AA-C1E50B704042}"/>
          </ac:spMkLst>
        </pc:spChg>
        <pc:spChg chg="add mod">
          <ac:chgData name="지영 김" userId="6a163bdcc1d28b62" providerId="LiveId" clId="{E7ED01E7-3AAE-4E68-A19F-C04EE3BFB56B}" dt="2019-11-09T15:49:44.830" v="3344" actId="404"/>
          <ac:spMkLst>
            <pc:docMk/>
            <pc:sldMk cId="3175620182" sldId="261"/>
            <ac:spMk id="26" creationId="{B6B65031-4753-4F92-A002-21EEFEE9C42E}"/>
          </ac:spMkLst>
        </pc:spChg>
        <pc:spChg chg="add mod">
          <ac:chgData name="지영 김" userId="6a163bdcc1d28b62" providerId="LiveId" clId="{E7ED01E7-3AAE-4E68-A19F-C04EE3BFB56B}" dt="2019-11-09T15:49:59.027" v="3383" actId="20577"/>
          <ac:spMkLst>
            <pc:docMk/>
            <pc:sldMk cId="3175620182" sldId="261"/>
            <ac:spMk id="28" creationId="{4F621E55-630A-4D97-B6F9-6CA7479ACEDE}"/>
          </ac:spMkLst>
        </pc:spChg>
        <pc:spChg chg="add mod">
          <ac:chgData name="지영 김" userId="6a163bdcc1d28b62" providerId="LiveId" clId="{E7ED01E7-3AAE-4E68-A19F-C04EE3BFB56B}" dt="2019-11-09T15:50:42.624" v="3541" actId="404"/>
          <ac:spMkLst>
            <pc:docMk/>
            <pc:sldMk cId="3175620182" sldId="261"/>
            <ac:spMk id="32" creationId="{E8342073-7558-4CCB-BFFF-7146DA7D05B2}"/>
          </ac:spMkLst>
        </pc:spChg>
        <pc:spChg chg="mod topLvl">
          <ac:chgData name="지영 김" userId="6a163bdcc1d28b62" providerId="LiveId" clId="{E7ED01E7-3AAE-4E68-A19F-C04EE3BFB56B}" dt="2019-11-09T15:53:11.820" v="4038" actId="165"/>
          <ac:spMkLst>
            <pc:docMk/>
            <pc:sldMk cId="3175620182" sldId="261"/>
            <ac:spMk id="36" creationId="{01A6808D-0EC0-445D-98F7-9C0864F38BD4}"/>
          </ac:spMkLst>
        </pc:spChg>
        <pc:spChg chg="mod topLvl">
          <ac:chgData name="지영 김" userId="6a163bdcc1d28b62" providerId="LiveId" clId="{E7ED01E7-3AAE-4E68-A19F-C04EE3BFB56B}" dt="2019-11-09T15:53:11.820" v="4038" actId="165"/>
          <ac:spMkLst>
            <pc:docMk/>
            <pc:sldMk cId="3175620182" sldId="261"/>
            <ac:spMk id="37" creationId="{32B5BF41-6ED4-42C0-9EAC-F5DE50DDC86B}"/>
          </ac:spMkLst>
        </pc:spChg>
        <pc:spChg chg="mod topLvl">
          <ac:chgData name="지영 김" userId="6a163bdcc1d28b62" providerId="LiveId" clId="{E7ED01E7-3AAE-4E68-A19F-C04EE3BFB56B}" dt="2019-11-09T15:53:11.820" v="4038" actId="165"/>
          <ac:spMkLst>
            <pc:docMk/>
            <pc:sldMk cId="3175620182" sldId="261"/>
            <ac:spMk id="39" creationId="{7D73873D-FC57-4ACE-BB6D-F60BA1438807}"/>
          </ac:spMkLst>
        </pc:spChg>
        <pc:spChg chg="mod topLvl">
          <ac:chgData name="지영 김" userId="6a163bdcc1d28b62" providerId="LiveId" clId="{E7ED01E7-3AAE-4E68-A19F-C04EE3BFB56B}" dt="2019-11-09T15:53:11.820" v="4038" actId="165"/>
          <ac:spMkLst>
            <pc:docMk/>
            <pc:sldMk cId="3175620182" sldId="261"/>
            <ac:spMk id="41" creationId="{9612AECF-C068-489E-8601-574558B9D8A2}"/>
          </ac:spMkLst>
        </pc:spChg>
        <pc:spChg chg="add mod topLvl">
          <ac:chgData name="지영 김" userId="6a163bdcc1d28b62" providerId="LiveId" clId="{E7ED01E7-3AAE-4E68-A19F-C04EE3BFB56B}" dt="2019-11-09T15:53:12.742" v="4040"/>
          <ac:spMkLst>
            <pc:docMk/>
            <pc:sldMk cId="3175620182" sldId="261"/>
            <ac:spMk id="44" creationId="{E6B18A94-CA75-4E50-9EA7-C54EA49C8816}"/>
          </ac:spMkLst>
        </pc:spChg>
        <pc:spChg chg="add del mod">
          <ac:chgData name="지영 김" userId="6a163bdcc1d28b62" providerId="LiveId" clId="{E7ED01E7-3AAE-4E68-A19F-C04EE3BFB56B}" dt="2019-11-09T15:54:20.471" v="4089"/>
          <ac:spMkLst>
            <pc:docMk/>
            <pc:sldMk cId="3175620182" sldId="261"/>
            <ac:spMk id="45" creationId="{E76C99EE-995F-4454-9FB4-A5E5CB67185B}"/>
          </ac:spMkLst>
        </pc:spChg>
        <pc:spChg chg="add del mod">
          <ac:chgData name="지영 김" userId="6a163bdcc1d28b62" providerId="LiveId" clId="{E7ED01E7-3AAE-4E68-A19F-C04EE3BFB56B}" dt="2019-11-09T15:54:20.471" v="4089"/>
          <ac:spMkLst>
            <pc:docMk/>
            <pc:sldMk cId="3175620182" sldId="261"/>
            <ac:spMk id="46" creationId="{F8D3B8D3-ED2C-4E72-8AD6-E7EA3BB59A97}"/>
          </ac:spMkLst>
        </pc:spChg>
        <pc:spChg chg="add mod">
          <ac:chgData name="지영 김" userId="6a163bdcc1d28b62" providerId="LiveId" clId="{E7ED01E7-3AAE-4E68-A19F-C04EE3BFB56B}" dt="2019-11-09T16:13:49.004" v="6675" actId="14100"/>
          <ac:spMkLst>
            <pc:docMk/>
            <pc:sldMk cId="3175620182" sldId="261"/>
            <ac:spMk id="47" creationId="{8EA939E7-1088-43F6-94DF-E0594008EA93}"/>
          </ac:spMkLst>
        </pc:spChg>
        <pc:spChg chg="add mod">
          <ac:chgData name="지영 김" userId="6a163bdcc1d28b62" providerId="LiveId" clId="{E7ED01E7-3AAE-4E68-A19F-C04EE3BFB56B}" dt="2019-11-09T16:14:52.439" v="6964" actId="207"/>
          <ac:spMkLst>
            <pc:docMk/>
            <pc:sldMk cId="3175620182" sldId="261"/>
            <ac:spMk id="48" creationId="{52435BE9-B01D-4C21-A404-DC8217601A7A}"/>
          </ac:spMkLst>
        </pc:spChg>
        <pc:spChg chg="add mod">
          <ac:chgData name="지영 김" userId="6a163bdcc1d28b62" providerId="LiveId" clId="{E7ED01E7-3AAE-4E68-A19F-C04EE3BFB56B}" dt="2019-11-09T16:13:47.668" v="6672" actId="14100"/>
          <ac:spMkLst>
            <pc:docMk/>
            <pc:sldMk cId="3175620182" sldId="261"/>
            <ac:spMk id="49" creationId="{24879507-66C9-4656-BA07-B01CAD0AEEFD}"/>
          </ac:spMkLst>
        </pc:spChg>
        <pc:spChg chg="add mod">
          <ac:chgData name="지영 김" userId="6a163bdcc1d28b62" providerId="LiveId" clId="{E7ED01E7-3AAE-4E68-A19F-C04EE3BFB56B}" dt="2019-11-09T16:13:46.965" v="6670" actId="14100"/>
          <ac:spMkLst>
            <pc:docMk/>
            <pc:sldMk cId="3175620182" sldId="261"/>
            <ac:spMk id="50" creationId="{88B5F809-E857-4F7B-901A-4783E4C8F5A4}"/>
          </ac:spMkLst>
        </pc:spChg>
        <pc:spChg chg="add mod">
          <ac:chgData name="지영 김" userId="6a163bdcc1d28b62" providerId="LiveId" clId="{E7ED01E7-3AAE-4E68-A19F-C04EE3BFB56B}" dt="2019-11-09T16:13:46.701" v="6669" actId="14100"/>
          <ac:spMkLst>
            <pc:docMk/>
            <pc:sldMk cId="3175620182" sldId="261"/>
            <ac:spMk id="51" creationId="{BF6325D6-BB81-4FCC-BF6A-B24C8FC1AE4B}"/>
          </ac:spMkLst>
        </pc:spChg>
        <pc:spChg chg="add del mod">
          <ac:chgData name="지영 김" userId="6a163bdcc1d28b62" providerId="LiveId" clId="{E7ED01E7-3AAE-4E68-A19F-C04EE3BFB56B}" dt="2019-11-09T16:11:08.800" v="6222" actId="478"/>
          <ac:spMkLst>
            <pc:docMk/>
            <pc:sldMk cId="3175620182" sldId="261"/>
            <ac:spMk id="69" creationId="{AB2375C8-54AF-40B4-B7DD-ED91395F2A81}"/>
          </ac:spMkLst>
        </pc:spChg>
        <pc:spChg chg="add mod">
          <ac:chgData name="지영 김" userId="6a163bdcc1d28b62" providerId="LiveId" clId="{E7ED01E7-3AAE-4E68-A19F-C04EE3BFB56B}" dt="2019-11-09T16:15:09.908" v="6966" actId="2711"/>
          <ac:spMkLst>
            <pc:docMk/>
            <pc:sldMk cId="3175620182" sldId="261"/>
            <ac:spMk id="78" creationId="{EC05D883-D348-46A3-A513-704A89BF3402}"/>
          </ac:spMkLst>
        </pc:spChg>
        <pc:spChg chg="add mod">
          <ac:chgData name="지영 김" userId="6a163bdcc1d28b62" providerId="LiveId" clId="{E7ED01E7-3AAE-4E68-A19F-C04EE3BFB56B}" dt="2019-11-09T16:13:20.817" v="6661" actId="465"/>
          <ac:spMkLst>
            <pc:docMk/>
            <pc:sldMk cId="3175620182" sldId="261"/>
            <ac:spMk id="81" creationId="{9B4BBD37-0FBF-400B-AECF-F9AFEF1CA8D2}"/>
          </ac:spMkLst>
        </pc:spChg>
        <pc:spChg chg="add mod">
          <ac:chgData name="지영 김" userId="6a163bdcc1d28b62" providerId="LiveId" clId="{E7ED01E7-3AAE-4E68-A19F-C04EE3BFB56B}" dt="2019-11-09T16:14:14.777" v="6796" actId="20577"/>
          <ac:spMkLst>
            <pc:docMk/>
            <pc:sldMk cId="3175620182" sldId="261"/>
            <ac:spMk id="82" creationId="{166AC6DC-0DD2-4FDB-B8E6-4F21365B2162}"/>
          </ac:spMkLst>
        </pc:spChg>
        <pc:spChg chg="add mod">
          <ac:chgData name="지영 김" userId="6a163bdcc1d28b62" providerId="LiveId" clId="{E7ED01E7-3AAE-4E68-A19F-C04EE3BFB56B}" dt="2019-11-09T16:14:57.394" v="6965" actId="207"/>
          <ac:spMkLst>
            <pc:docMk/>
            <pc:sldMk cId="3175620182" sldId="261"/>
            <ac:spMk id="83" creationId="{014F9679-C3D7-4E1B-9BCC-C4B8EC663278}"/>
          </ac:spMkLst>
        </pc:spChg>
        <pc:spChg chg="add mod">
          <ac:chgData name="지영 김" userId="6a163bdcc1d28b62" providerId="LiveId" clId="{E7ED01E7-3AAE-4E68-A19F-C04EE3BFB56B}" dt="2019-11-09T16:13:20.817" v="6661" actId="465"/>
          <ac:spMkLst>
            <pc:docMk/>
            <pc:sldMk cId="3175620182" sldId="261"/>
            <ac:spMk id="84" creationId="{9D96D4D6-F196-4B87-AB1D-39E3AB130573}"/>
          </ac:spMkLst>
        </pc:spChg>
        <pc:spChg chg="add mod">
          <ac:chgData name="지영 김" userId="6a163bdcc1d28b62" providerId="LiveId" clId="{E7ED01E7-3AAE-4E68-A19F-C04EE3BFB56B}" dt="2019-11-09T16:14:41.267" v="6963" actId="20577"/>
          <ac:spMkLst>
            <pc:docMk/>
            <pc:sldMk cId="3175620182" sldId="261"/>
            <ac:spMk id="85" creationId="{3E652BD5-AD8C-43AF-83CC-ECC4C0397666}"/>
          </ac:spMkLst>
        </pc:spChg>
        <pc:spChg chg="add del mod">
          <ac:chgData name="지영 김" userId="6a163bdcc1d28b62" providerId="LiveId" clId="{E7ED01E7-3AAE-4E68-A19F-C04EE3BFB56B}" dt="2019-11-09T16:13:08.831" v="6660" actId="478"/>
          <ac:spMkLst>
            <pc:docMk/>
            <pc:sldMk cId="3175620182" sldId="261"/>
            <ac:spMk id="86" creationId="{35F19D3E-2408-41A6-921A-70646A0A0015}"/>
          </ac:spMkLst>
        </pc:spChg>
        <pc:grpChg chg="add del mod">
          <ac:chgData name="지영 김" userId="6a163bdcc1d28b62" providerId="LiveId" clId="{E7ED01E7-3AAE-4E68-A19F-C04EE3BFB56B}" dt="2019-11-09T15:54:15.063" v="4087"/>
          <ac:grpSpMkLst>
            <pc:docMk/>
            <pc:sldMk cId="3175620182" sldId="261"/>
            <ac:grpSpMk id="30" creationId="{C3FFC9BD-3275-4E53-9310-6799FC483466}"/>
          </ac:grpSpMkLst>
        </pc:grpChg>
        <pc:grpChg chg="add del mod">
          <ac:chgData name="지영 김" userId="6a163bdcc1d28b62" providerId="LiveId" clId="{E7ED01E7-3AAE-4E68-A19F-C04EE3BFB56B}" dt="2019-11-09T15:54:15.063" v="4087"/>
          <ac:grpSpMkLst>
            <pc:docMk/>
            <pc:sldMk cId="3175620182" sldId="261"/>
            <ac:grpSpMk id="31" creationId="{1357442E-4C9A-4E55-B765-AC3BF2F3581D}"/>
          </ac:grpSpMkLst>
        </pc:grpChg>
        <pc:grpChg chg="add del mod">
          <ac:chgData name="지영 김" userId="6a163bdcc1d28b62" providerId="LiveId" clId="{E7ED01E7-3AAE-4E68-A19F-C04EE3BFB56B}" dt="2019-11-09T15:54:15.063" v="4087"/>
          <ac:grpSpMkLst>
            <pc:docMk/>
            <pc:sldMk cId="3175620182" sldId="261"/>
            <ac:grpSpMk id="35" creationId="{30A67D74-0B99-4DCF-9E83-1924FF88A9F8}"/>
          </ac:grpSpMkLst>
        </pc:grpChg>
        <pc:cxnChg chg="add del mod">
          <ac:chgData name="지영 김" userId="6a163bdcc1d28b62" providerId="LiveId" clId="{E7ED01E7-3AAE-4E68-A19F-C04EE3BFB56B}" dt="2019-11-09T15:54:15.063" v="4087"/>
          <ac:cxnSpMkLst>
            <pc:docMk/>
            <pc:sldMk cId="3175620182" sldId="261"/>
            <ac:cxnSpMk id="4" creationId="{AABAB129-85DB-4A6E-9BB0-C5081CE164C6}"/>
          </ac:cxnSpMkLst>
        </pc:cxnChg>
        <pc:cxnChg chg="add del mod">
          <ac:chgData name="지영 김" userId="6a163bdcc1d28b62" providerId="LiveId" clId="{E7ED01E7-3AAE-4E68-A19F-C04EE3BFB56B}" dt="2019-11-09T15:54:15.063" v="4087"/>
          <ac:cxnSpMkLst>
            <pc:docMk/>
            <pc:sldMk cId="3175620182" sldId="261"/>
            <ac:cxnSpMk id="15" creationId="{35AF8847-5EDA-4CB8-AAE9-75EF1B1002F9}"/>
          </ac:cxnSpMkLst>
        </pc:cxnChg>
        <pc:cxnChg chg="add mod">
          <ac:chgData name="지영 김" userId="6a163bdcc1d28b62" providerId="LiveId" clId="{E7ED01E7-3AAE-4E68-A19F-C04EE3BFB56B}" dt="2019-11-09T15:48:31.094" v="3180" actId="164"/>
          <ac:cxnSpMkLst>
            <pc:docMk/>
            <pc:sldMk cId="3175620182" sldId="261"/>
            <ac:cxnSpMk id="17" creationId="{04E8B0B8-AC28-43E4-BADF-558E4E060CFE}"/>
          </ac:cxnSpMkLst>
        </pc:cxnChg>
        <pc:cxnChg chg="add mod">
          <ac:chgData name="지영 김" userId="6a163bdcc1d28b62" providerId="LiveId" clId="{E7ED01E7-3AAE-4E68-A19F-C04EE3BFB56B}" dt="2019-11-09T15:48:31.094" v="3180" actId="164"/>
          <ac:cxnSpMkLst>
            <pc:docMk/>
            <pc:sldMk cId="3175620182" sldId="261"/>
            <ac:cxnSpMk id="19" creationId="{62EE38FF-874C-4409-9EA6-2E72CFA73D40}"/>
          </ac:cxnSpMkLst>
        </pc:cxnChg>
        <pc:cxnChg chg="add del mod">
          <ac:chgData name="지영 김" userId="6a163bdcc1d28b62" providerId="LiveId" clId="{E7ED01E7-3AAE-4E68-A19F-C04EE3BFB56B}" dt="2019-11-09T15:48:12.171" v="3176" actId="478"/>
          <ac:cxnSpMkLst>
            <pc:docMk/>
            <pc:sldMk cId="3175620182" sldId="261"/>
            <ac:cxnSpMk id="22" creationId="{BBEC315F-C67B-4000-AAE1-B10BD01FA080}"/>
          </ac:cxnSpMkLst>
        </pc:cxnChg>
        <pc:cxnChg chg="add mod">
          <ac:chgData name="지영 김" userId="6a163bdcc1d28b62" providerId="LiveId" clId="{E7ED01E7-3AAE-4E68-A19F-C04EE3BFB56B}" dt="2019-11-09T15:48:17.316" v="3178" actId="164"/>
          <ac:cxnSpMkLst>
            <pc:docMk/>
            <pc:sldMk cId="3175620182" sldId="261"/>
            <ac:cxnSpMk id="27" creationId="{6A73ECFB-69E0-4C15-ADFD-6B8C518C1F23}"/>
          </ac:cxnSpMkLst>
        </pc:cxnChg>
        <pc:cxnChg chg="add mod">
          <ac:chgData name="지영 김" userId="6a163bdcc1d28b62" providerId="LiveId" clId="{E7ED01E7-3AAE-4E68-A19F-C04EE3BFB56B}" dt="2019-11-09T15:48:17.316" v="3178" actId="164"/>
          <ac:cxnSpMkLst>
            <pc:docMk/>
            <pc:sldMk cId="3175620182" sldId="261"/>
            <ac:cxnSpMk id="29" creationId="{253F871B-DE09-4158-BE97-4C831E126314}"/>
          </ac:cxnSpMkLst>
        </pc:cxnChg>
        <pc:cxnChg chg="add mod">
          <ac:chgData name="지영 김" userId="6a163bdcc1d28b62" providerId="LiveId" clId="{E7ED01E7-3AAE-4E68-A19F-C04EE3BFB56B}" dt="2019-11-09T15:50:08.403" v="3386" actId="14100"/>
          <ac:cxnSpMkLst>
            <pc:docMk/>
            <pc:sldMk cId="3175620182" sldId="261"/>
            <ac:cxnSpMk id="33" creationId="{C099FB7D-FEA1-4236-AFE4-2883858C4E64}"/>
          </ac:cxnSpMkLst>
        </pc:cxnChg>
        <pc:cxnChg chg="mod topLvl">
          <ac:chgData name="지영 김" userId="6a163bdcc1d28b62" providerId="LiveId" clId="{E7ED01E7-3AAE-4E68-A19F-C04EE3BFB56B}" dt="2019-11-09T15:53:11.820" v="4038" actId="165"/>
          <ac:cxnSpMkLst>
            <pc:docMk/>
            <pc:sldMk cId="3175620182" sldId="261"/>
            <ac:cxnSpMk id="38" creationId="{2AE6F431-69A4-48F4-A74C-FF454A157BA7}"/>
          </ac:cxnSpMkLst>
        </pc:cxnChg>
        <pc:cxnChg chg="mod topLvl">
          <ac:chgData name="지영 김" userId="6a163bdcc1d28b62" providerId="LiveId" clId="{E7ED01E7-3AAE-4E68-A19F-C04EE3BFB56B}" dt="2019-11-09T15:53:11.820" v="4038" actId="165"/>
          <ac:cxnSpMkLst>
            <pc:docMk/>
            <pc:sldMk cId="3175620182" sldId="261"/>
            <ac:cxnSpMk id="40" creationId="{E19AAC15-F399-4646-9F8E-40F80E61FCE6}"/>
          </ac:cxnSpMkLst>
        </pc:cxnChg>
        <pc:cxnChg chg="mod topLvl">
          <ac:chgData name="지영 김" userId="6a163bdcc1d28b62" providerId="LiveId" clId="{E7ED01E7-3AAE-4E68-A19F-C04EE3BFB56B}" dt="2019-11-09T15:53:11.820" v="4038" actId="165"/>
          <ac:cxnSpMkLst>
            <pc:docMk/>
            <pc:sldMk cId="3175620182" sldId="261"/>
            <ac:cxnSpMk id="42" creationId="{5A2FB3CB-0CA0-459C-B9D5-E53689D247E7}"/>
          </ac:cxnSpMkLst>
        </pc:cxnChg>
        <pc:cxnChg chg="add mod">
          <ac:chgData name="지영 김" userId="6a163bdcc1d28b62" providerId="LiveId" clId="{E7ED01E7-3AAE-4E68-A19F-C04EE3BFB56B}" dt="2019-11-09T16:13:49.004" v="6675" actId="14100"/>
          <ac:cxnSpMkLst>
            <pc:docMk/>
            <pc:sldMk cId="3175620182" sldId="261"/>
            <ac:cxnSpMk id="53" creationId="{48D92B28-A0EC-4383-92F1-2D1A30946EEA}"/>
          </ac:cxnSpMkLst>
        </pc:cxnChg>
        <pc:cxnChg chg="add del mod">
          <ac:chgData name="지영 김" userId="6a163bdcc1d28b62" providerId="LiveId" clId="{E7ED01E7-3AAE-4E68-A19F-C04EE3BFB56B}" dt="2019-11-09T16:06:45.728" v="5913" actId="478"/>
          <ac:cxnSpMkLst>
            <pc:docMk/>
            <pc:sldMk cId="3175620182" sldId="261"/>
            <ac:cxnSpMk id="55" creationId="{010F4793-A0A8-45E2-B599-6DA949C36F5E}"/>
          </ac:cxnSpMkLst>
        </pc:cxnChg>
        <pc:cxnChg chg="add del mod">
          <ac:chgData name="지영 김" userId="6a163bdcc1d28b62" providerId="LiveId" clId="{E7ED01E7-3AAE-4E68-A19F-C04EE3BFB56B}" dt="2019-11-09T16:06:44.971" v="5912" actId="478"/>
          <ac:cxnSpMkLst>
            <pc:docMk/>
            <pc:sldMk cId="3175620182" sldId="261"/>
            <ac:cxnSpMk id="56" creationId="{499FA9CE-8B50-43FE-B42B-07727C0FA719}"/>
          </ac:cxnSpMkLst>
        </pc:cxnChg>
        <pc:cxnChg chg="add del mod">
          <ac:chgData name="지영 김" userId="6a163bdcc1d28b62" providerId="LiveId" clId="{E7ED01E7-3AAE-4E68-A19F-C04EE3BFB56B}" dt="2019-11-09T16:06:43.562" v="5911" actId="478"/>
          <ac:cxnSpMkLst>
            <pc:docMk/>
            <pc:sldMk cId="3175620182" sldId="261"/>
            <ac:cxnSpMk id="59" creationId="{34E699B2-BC7D-43A5-BAA6-CAE1667EE6F6}"/>
          </ac:cxnSpMkLst>
        </pc:cxnChg>
        <pc:cxnChg chg="add del mod">
          <ac:chgData name="지영 김" userId="6a163bdcc1d28b62" providerId="LiveId" clId="{E7ED01E7-3AAE-4E68-A19F-C04EE3BFB56B}" dt="2019-11-09T16:06:46.985" v="5914" actId="478"/>
          <ac:cxnSpMkLst>
            <pc:docMk/>
            <pc:sldMk cId="3175620182" sldId="261"/>
            <ac:cxnSpMk id="60" creationId="{58822E84-60E0-4930-BD65-3AAF6F8AC8CA}"/>
          </ac:cxnSpMkLst>
        </pc:cxnChg>
        <pc:cxnChg chg="add del mod">
          <ac:chgData name="지영 김" userId="6a163bdcc1d28b62" providerId="LiveId" clId="{E7ED01E7-3AAE-4E68-A19F-C04EE3BFB56B}" dt="2019-11-09T16:09:37.280" v="6047" actId="478"/>
          <ac:cxnSpMkLst>
            <pc:docMk/>
            <pc:sldMk cId="3175620182" sldId="261"/>
            <ac:cxnSpMk id="61" creationId="{3657D287-3DEB-4C58-83A6-3DF526454A17}"/>
          </ac:cxnSpMkLst>
        </pc:cxnChg>
        <pc:cxnChg chg="add del mod">
          <ac:chgData name="지영 김" userId="6a163bdcc1d28b62" providerId="LiveId" clId="{E7ED01E7-3AAE-4E68-A19F-C04EE3BFB56B}" dt="2019-11-09T16:09:36.545" v="6046" actId="478"/>
          <ac:cxnSpMkLst>
            <pc:docMk/>
            <pc:sldMk cId="3175620182" sldId="261"/>
            <ac:cxnSpMk id="64" creationId="{F3F48820-A8B4-4056-8AA7-D33D5DA6A197}"/>
          </ac:cxnSpMkLst>
        </pc:cxnChg>
        <pc:cxnChg chg="add del mod">
          <ac:chgData name="지영 김" userId="6a163bdcc1d28b62" providerId="LiveId" clId="{E7ED01E7-3AAE-4E68-A19F-C04EE3BFB56B}" dt="2019-11-09T16:09:36.257" v="6045" actId="478"/>
          <ac:cxnSpMkLst>
            <pc:docMk/>
            <pc:sldMk cId="3175620182" sldId="261"/>
            <ac:cxnSpMk id="65" creationId="{A8B2AF56-FBBB-444A-A655-6FC6E3B9EFE4}"/>
          </ac:cxnSpMkLst>
        </pc:cxnChg>
        <pc:cxnChg chg="add del mod">
          <ac:chgData name="지영 김" userId="6a163bdcc1d28b62" providerId="LiveId" clId="{E7ED01E7-3AAE-4E68-A19F-C04EE3BFB56B}" dt="2019-11-09T16:09:34.913" v="6044" actId="478"/>
          <ac:cxnSpMkLst>
            <pc:docMk/>
            <pc:sldMk cId="3175620182" sldId="261"/>
            <ac:cxnSpMk id="66" creationId="{CE83A000-BAF5-4868-A53F-F21465498FF0}"/>
          </ac:cxnSpMkLst>
        </pc:cxnChg>
        <pc:cxnChg chg="add del mod">
          <ac:chgData name="지영 김" userId="6a163bdcc1d28b62" providerId="LiveId" clId="{E7ED01E7-3AAE-4E68-A19F-C04EE3BFB56B}" dt="2019-11-09T16:10:34.057" v="6196" actId="478"/>
          <ac:cxnSpMkLst>
            <pc:docMk/>
            <pc:sldMk cId="3175620182" sldId="261"/>
            <ac:cxnSpMk id="71" creationId="{D07B9A04-20F7-49AE-B9E7-6513B7DC61A8}"/>
          </ac:cxnSpMkLst>
        </pc:cxnChg>
        <pc:cxnChg chg="add mod">
          <ac:chgData name="지영 김" userId="6a163bdcc1d28b62" providerId="LiveId" clId="{E7ED01E7-3AAE-4E68-A19F-C04EE3BFB56B}" dt="2019-11-09T16:16:32.649" v="7093" actId="208"/>
          <ac:cxnSpMkLst>
            <pc:docMk/>
            <pc:sldMk cId="3175620182" sldId="261"/>
            <ac:cxnSpMk id="89" creationId="{06F60453-9AD0-4A49-8F0B-2B7EEF0B76EF}"/>
          </ac:cxnSpMkLst>
        </pc:cxnChg>
        <pc:cxnChg chg="add mod">
          <ac:chgData name="지영 김" userId="6a163bdcc1d28b62" providerId="LiveId" clId="{E7ED01E7-3AAE-4E68-A19F-C04EE3BFB56B}" dt="2019-11-09T16:16:26.685" v="7092" actId="208"/>
          <ac:cxnSpMkLst>
            <pc:docMk/>
            <pc:sldMk cId="3175620182" sldId="261"/>
            <ac:cxnSpMk id="92" creationId="{31AD0B72-2D78-4052-BCBA-DEB54350A075}"/>
          </ac:cxnSpMkLst>
        </pc:cxnChg>
        <pc:cxnChg chg="add mod">
          <ac:chgData name="지영 김" userId="6a163bdcc1d28b62" providerId="LiveId" clId="{E7ED01E7-3AAE-4E68-A19F-C04EE3BFB56B}" dt="2019-11-09T16:16:22.914" v="7091" actId="208"/>
          <ac:cxnSpMkLst>
            <pc:docMk/>
            <pc:sldMk cId="3175620182" sldId="261"/>
            <ac:cxnSpMk id="93" creationId="{F5679C13-6168-4B3E-AC83-FE13862B660E}"/>
          </ac:cxnSpMkLst>
        </pc:cxnChg>
        <pc:cxnChg chg="add mod">
          <ac:chgData name="지영 김" userId="6a163bdcc1d28b62" providerId="LiveId" clId="{E7ED01E7-3AAE-4E68-A19F-C04EE3BFB56B}" dt="2019-11-09T16:16:17.809" v="7090" actId="208"/>
          <ac:cxnSpMkLst>
            <pc:docMk/>
            <pc:sldMk cId="3175620182" sldId="261"/>
            <ac:cxnSpMk id="94" creationId="{5EB62DE9-A270-4E4E-8869-C6FCA98DCB6B}"/>
          </ac:cxnSpMkLst>
        </pc:cxnChg>
        <pc:cxnChg chg="add mod">
          <ac:chgData name="지영 김" userId="6a163bdcc1d28b62" providerId="LiveId" clId="{E7ED01E7-3AAE-4E68-A19F-C04EE3BFB56B}" dt="2019-11-09T16:16:08.896" v="7089"/>
          <ac:cxnSpMkLst>
            <pc:docMk/>
            <pc:sldMk cId="3175620182" sldId="261"/>
            <ac:cxnSpMk id="95" creationId="{DCDC7E8D-9299-429A-A0F3-C2983F345E4B}"/>
          </ac:cxnSpMkLst>
        </pc:cxnChg>
      </pc:sldChg>
      <pc:sldChg chg="addSp delSp modSp add ord">
        <pc:chgData name="지영 김" userId="6a163bdcc1d28b62" providerId="LiveId" clId="{E7ED01E7-3AAE-4E68-A19F-C04EE3BFB56B}" dt="2019-11-09T16:05:23.785" v="5809" actId="20577"/>
        <pc:sldMkLst>
          <pc:docMk/>
          <pc:sldMk cId="2147461046" sldId="262"/>
        </pc:sldMkLst>
        <pc:spChg chg="del mod">
          <ac:chgData name="지영 김" userId="6a163bdcc1d28b62" providerId="LiveId" clId="{E7ED01E7-3AAE-4E68-A19F-C04EE3BFB56B}" dt="2019-11-09T15:32:02.320" v="1412" actId="478"/>
          <ac:spMkLst>
            <pc:docMk/>
            <pc:sldMk cId="2147461046" sldId="262"/>
            <ac:spMk id="2" creationId="{1EB0803A-2D26-478E-A187-8E690FEB8F8B}"/>
          </ac:spMkLst>
        </pc:spChg>
        <pc:spChg chg="mod">
          <ac:chgData name="지영 김" userId="6a163bdcc1d28b62" providerId="LiveId" clId="{E7ED01E7-3AAE-4E68-A19F-C04EE3BFB56B}" dt="2019-11-09T15:31:21.179" v="1400" actId="20577"/>
          <ac:spMkLst>
            <pc:docMk/>
            <pc:sldMk cId="2147461046" sldId="262"/>
            <ac:spMk id="5" creationId="{4F4B47B9-A194-4270-8B5D-4C939922333B}"/>
          </ac:spMkLst>
        </pc:spChg>
        <pc:spChg chg="del">
          <ac:chgData name="지영 김" userId="6a163bdcc1d28b62" providerId="LiveId" clId="{E7ED01E7-3AAE-4E68-A19F-C04EE3BFB56B}" dt="2019-11-09T15:31:24.651" v="1401" actId="478"/>
          <ac:spMkLst>
            <pc:docMk/>
            <pc:sldMk cId="2147461046" sldId="262"/>
            <ac:spMk id="7" creationId="{B2394216-DBC6-4AEE-A5F0-75A6FF9507CD}"/>
          </ac:spMkLst>
        </pc:spChg>
        <pc:spChg chg="mod">
          <ac:chgData name="지영 김" userId="6a163bdcc1d28b62" providerId="LiveId" clId="{E7ED01E7-3AAE-4E68-A19F-C04EE3BFB56B}" dt="2019-11-09T15:31:17.064" v="1384" actId="20577"/>
          <ac:spMkLst>
            <pc:docMk/>
            <pc:sldMk cId="2147461046" sldId="262"/>
            <ac:spMk id="14" creationId="{32D25955-2997-499C-9AB8-A92754F8988B}"/>
          </ac:spMkLst>
        </pc:spChg>
        <pc:graphicFrameChg chg="add mod modGraphic">
          <ac:chgData name="지영 김" userId="6a163bdcc1d28b62" providerId="LiveId" clId="{E7ED01E7-3AAE-4E68-A19F-C04EE3BFB56B}" dt="2019-11-09T16:05:23.785" v="5809" actId="20577"/>
          <ac:graphicFrameMkLst>
            <pc:docMk/>
            <pc:sldMk cId="2147461046" sldId="262"/>
            <ac:graphicFrameMk id="8" creationId="{E14BAA8A-E0F0-4FF4-9EBD-6C64FFBB1916}"/>
          </ac:graphicFrameMkLst>
        </pc:graphicFrameChg>
      </pc:sldChg>
      <pc:sldChg chg="addSp delSp modSp add ord">
        <pc:chgData name="지영 김" userId="6a163bdcc1d28b62" providerId="LiveId" clId="{E7ED01E7-3AAE-4E68-A19F-C04EE3BFB56B}" dt="2019-11-09T18:16:50.030" v="15610"/>
        <pc:sldMkLst>
          <pc:docMk/>
          <pc:sldMk cId="2983384085" sldId="263"/>
        </pc:sldMkLst>
        <pc:spChg chg="add del">
          <ac:chgData name="지영 김" userId="6a163bdcc1d28b62" providerId="LiveId" clId="{E7ED01E7-3AAE-4E68-A19F-C04EE3BFB56B}" dt="2019-11-09T15:44:41.566" v="2792"/>
          <ac:spMkLst>
            <pc:docMk/>
            <pc:sldMk cId="2983384085" sldId="263"/>
            <ac:spMk id="7" creationId="{A46882FA-2576-4B08-A6AB-ACCBEBDBA7B4}"/>
          </ac:spMkLst>
        </pc:spChg>
        <pc:spChg chg="mod">
          <ac:chgData name="지영 김" userId="6a163bdcc1d28b62" providerId="LiveId" clId="{E7ED01E7-3AAE-4E68-A19F-C04EE3BFB56B}" dt="2019-11-09T15:45:04.634" v="2898" actId="20577"/>
          <ac:spMkLst>
            <pc:docMk/>
            <pc:sldMk cId="2983384085" sldId="263"/>
            <ac:spMk id="8" creationId="{4DC5F632-10C8-43A0-967E-312536C4CF71}"/>
          </ac:spMkLst>
        </pc:spChg>
        <pc:spChg chg="add">
          <ac:chgData name="지영 김" userId="6a163bdcc1d28b62" providerId="LiveId" clId="{E7ED01E7-3AAE-4E68-A19F-C04EE3BFB56B}" dt="2019-11-09T15:54:16.169" v="4088"/>
          <ac:spMkLst>
            <pc:docMk/>
            <pc:sldMk cId="2983384085" sldId="263"/>
            <ac:spMk id="9" creationId="{A370D890-C743-43F7-A190-68848CF71FC4}"/>
          </ac:spMkLst>
        </pc:spChg>
        <pc:spChg chg="add">
          <ac:chgData name="지영 김" userId="6a163bdcc1d28b62" providerId="LiveId" clId="{E7ED01E7-3AAE-4E68-A19F-C04EE3BFB56B}" dt="2019-11-09T15:54:16.169" v="4088"/>
          <ac:spMkLst>
            <pc:docMk/>
            <pc:sldMk cId="2983384085" sldId="263"/>
            <ac:spMk id="10" creationId="{D6590285-8445-4C4D-A41B-24304D8C9E9C}"/>
          </ac:spMkLst>
        </pc:spChg>
        <pc:spChg chg="add">
          <ac:chgData name="지영 김" userId="6a163bdcc1d28b62" providerId="LiveId" clId="{E7ED01E7-3AAE-4E68-A19F-C04EE3BFB56B}" dt="2019-11-09T15:54:16.169" v="4088"/>
          <ac:spMkLst>
            <pc:docMk/>
            <pc:sldMk cId="2983384085" sldId="263"/>
            <ac:spMk id="11" creationId="{92596D11-668F-4AA3-8183-941DDF01A2F1}"/>
          </ac:spMkLst>
        </pc:spChg>
        <pc:spChg chg="mod">
          <ac:chgData name="지영 김" userId="6a163bdcc1d28b62" providerId="LiveId" clId="{E7ED01E7-3AAE-4E68-A19F-C04EE3BFB56B}" dt="2019-11-09T15:55:22.230" v="4169" actId="20577"/>
          <ac:spMkLst>
            <pc:docMk/>
            <pc:sldMk cId="2983384085" sldId="263"/>
            <ac:spMk id="14" creationId="{32D25955-2997-499C-9AB8-A92754F8988B}"/>
          </ac:spMkLst>
        </pc:spChg>
        <pc:spChg chg="mod">
          <ac:chgData name="지영 김" userId="6a163bdcc1d28b62" providerId="LiveId" clId="{E7ED01E7-3AAE-4E68-A19F-C04EE3BFB56B}" dt="2019-11-09T15:43:46.810" v="2756" actId="20577"/>
          <ac:spMkLst>
            <pc:docMk/>
            <pc:sldMk cId="2983384085" sldId="263"/>
            <ac:spMk id="15" creationId="{B770E21A-88CA-46F7-BABC-96D71C3DB68B}"/>
          </ac:spMkLst>
        </pc:spChg>
        <pc:spChg chg="add">
          <ac:chgData name="지영 김" userId="6a163bdcc1d28b62" providerId="LiveId" clId="{E7ED01E7-3AAE-4E68-A19F-C04EE3BFB56B}" dt="2019-11-09T15:54:21.521" v="4090"/>
          <ac:spMkLst>
            <pc:docMk/>
            <pc:sldMk cId="2983384085" sldId="263"/>
            <ac:spMk id="39" creationId="{A3BA4E79-A1CE-40BF-A4D2-6621458CF7B6}"/>
          </ac:spMkLst>
        </pc:spChg>
        <pc:spChg chg="add">
          <ac:chgData name="지영 김" userId="6a163bdcc1d28b62" providerId="LiveId" clId="{E7ED01E7-3AAE-4E68-A19F-C04EE3BFB56B}" dt="2019-11-09T15:54:21.521" v="4090"/>
          <ac:spMkLst>
            <pc:docMk/>
            <pc:sldMk cId="2983384085" sldId="263"/>
            <ac:spMk id="40" creationId="{CA126B64-9BB8-465D-81FB-9AB383DECF86}"/>
          </ac:spMkLst>
        </pc:spChg>
        <pc:grpChg chg="add">
          <ac:chgData name="지영 김" userId="6a163bdcc1d28b62" providerId="LiveId" clId="{E7ED01E7-3AAE-4E68-A19F-C04EE3BFB56B}" dt="2019-11-09T15:54:16.169" v="4088"/>
          <ac:grpSpMkLst>
            <pc:docMk/>
            <pc:sldMk cId="2983384085" sldId="263"/>
            <ac:grpSpMk id="17" creationId="{6F6F5C66-AFB4-4587-A682-3DFACCD68DFC}"/>
          </ac:grpSpMkLst>
        </pc:grpChg>
        <pc:grpChg chg="add">
          <ac:chgData name="지영 김" userId="6a163bdcc1d28b62" providerId="LiveId" clId="{E7ED01E7-3AAE-4E68-A19F-C04EE3BFB56B}" dt="2019-11-09T15:54:16.169" v="4088"/>
          <ac:grpSpMkLst>
            <pc:docMk/>
            <pc:sldMk cId="2983384085" sldId="263"/>
            <ac:grpSpMk id="23" creationId="{C9C817FE-7AE4-4BAE-8AD5-2E11BE117F2F}"/>
          </ac:grpSpMkLst>
        </pc:grpChg>
        <pc:grpChg chg="add">
          <ac:chgData name="지영 김" userId="6a163bdcc1d28b62" providerId="LiveId" clId="{E7ED01E7-3AAE-4E68-A19F-C04EE3BFB56B}" dt="2019-11-09T15:54:16.169" v="4088"/>
          <ac:grpSpMkLst>
            <pc:docMk/>
            <pc:sldMk cId="2983384085" sldId="263"/>
            <ac:grpSpMk id="31" creationId="{47FCB415-DF32-47DE-90F8-B0BEA145ED2B}"/>
          </ac:grpSpMkLst>
        </pc:grpChg>
        <pc:cxnChg chg="add">
          <ac:chgData name="지영 김" userId="6a163bdcc1d28b62" providerId="LiveId" clId="{E7ED01E7-3AAE-4E68-A19F-C04EE3BFB56B}" dt="2019-11-09T15:54:16.169" v="4088"/>
          <ac:cxnSpMkLst>
            <pc:docMk/>
            <pc:sldMk cId="2983384085" sldId="263"/>
            <ac:cxnSpMk id="12" creationId="{0F7AD4C8-666C-4116-95D9-47E4B05F8F26}"/>
          </ac:cxnSpMkLst>
        </pc:cxnChg>
        <pc:cxnChg chg="add">
          <ac:chgData name="지영 김" userId="6a163bdcc1d28b62" providerId="LiveId" clId="{E7ED01E7-3AAE-4E68-A19F-C04EE3BFB56B}" dt="2019-11-09T15:54:16.169" v="4088"/>
          <ac:cxnSpMkLst>
            <pc:docMk/>
            <pc:sldMk cId="2983384085" sldId="263"/>
            <ac:cxnSpMk id="16" creationId="{E49F4DFA-280F-4172-8577-42F4B0CA75E3}"/>
          </ac:cxnSpMkLst>
        </pc:cxnChg>
      </pc:sldChg>
      <pc:sldChg chg="addSp delSp modSp add ord">
        <pc:chgData name="지영 김" userId="6a163bdcc1d28b62" providerId="LiveId" clId="{E7ED01E7-3AAE-4E68-A19F-C04EE3BFB56B}" dt="2019-11-09T18:16:50.030" v="15610"/>
        <pc:sldMkLst>
          <pc:docMk/>
          <pc:sldMk cId="2870786700" sldId="264"/>
        </pc:sldMkLst>
        <pc:spChg chg="mod">
          <ac:chgData name="지영 김" userId="6a163bdcc1d28b62" providerId="LiveId" clId="{E7ED01E7-3AAE-4E68-A19F-C04EE3BFB56B}" dt="2019-11-09T16:00:08.759" v="5163" actId="20577"/>
          <ac:spMkLst>
            <pc:docMk/>
            <pc:sldMk cId="2870786700" sldId="264"/>
            <ac:spMk id="8" creationId="{4DC5F632-10C8-43A0-967E-312536C4CF71}"/>
          </ac:spMkLst>
        </pc:spChg>
        <pc:spChg chg="add del mod">
          <ac:chgData name="지영 김" userId="6a163bdcc1d28b62" providerId="LiveId" clId="{E7ED01E7-3AAE-4E68-A19F-C04EE3BFB56B}" dt="2019-11-09T16:00:45.703" v="5184" actId="1076"/>
          <ac:spMkLst>
            <pc:docMk/>
            <pc:sldMk cId="2870786700" sldId="264"/>
            <ac:spMk id="9" creationId="{A370D890-C743-43F7-A190-68848CF71FC4}"/>
          </ac:spMkLst>
        </pc:spChg>
        <pc:spChg chg="del">
          <ac:chgData name="지영 김" userId="6a163bdcc1d28b62" providerId="LiveId" clId="{E7ED01E7-3AAE-4E68-A19F-C04EE3BFB56B}" dt="2019-11-09T15:54:43.914" v="4092" actId="478"/>
          <ac:spMkLst>
            <pc:docMk/>
            <pc:sldMk cId="2870786700" sldId="264"/>
            <ac:spMk id="10" creationId="{D6590285-8445-4C4D-A41B-24304D8C9E9C}"/>
          </ac:spMkLst>
        </pc:spChg>
        <pc:spChg chg="del">
          <ac:chgData name="지영 김" userId="6a163bdcc1d28b62" providerId="LiveId" clId="{E7ED01E7-3AAE-4E68-A19F-C04EE3BFB56B}" dt="2019-11-09T15:54:43.914" v="4092" actId="478"/>
          <ac:spMkLst>
            <pc:docMk/>
            <pc:sldMk cId="2870786700" sldId="264"/>
            <ac:spMk id="11" creationId="{92596D11-668F-4AA3-8183-941DDF01A2F1}"/>
          </ac:spMkLst>
        </pc:spChg>
        <pc:spChg chg="mod">
          <ac:chgData name="지영 김" userId="6a163bdcc1d28b62" providerId="LiveId" clId="{E7ED01E7-3AAE-4E68-A19F-C04EE3BFB56B}" dt="2019-11-09T15:55:16.335" v="4165" actId="20577"/>
          <ac:spMkLst>
            <pc:docMk/>
            <pc:sldMk cId="2870786700" sldId="264"/>
            <ac:spMk id="14" creationId="{32D25955-2997-499C-9AB8-A92754F8988B}"/>
          </ac:spMkLst>
        </pc:spChg>
        <pc:spChg chg="mod">
          <ac:chgData name="지영 김" userId="6a163bdcc1d28b62" providerId="LiveId" clId="{E7ED01E7-3AAE-4E68-A19F-C04EE3BFB56B}" dt="2019-11-09T16:00:11.894" v="5174" actId="20577"/>
          <ac:spMkLst>
            <pc:docMk/>
            <pc:sldMk cId="2870786700" sldId="264"/>
            <ac:spMk id="15" creationId="{B770E21A-88CA-46F7-BABC-96D71C3DB68B}"/>
          </ac:spMkLst>
        </pc:spChg>
        <pc:spChg chg="del">
          <ac:chgData name="지영 김" userId="6a163bdcc1d28b62" providerId="LiveId" clId="{E7ED01E7-3AAE-4E68-A19F-C04EE3BFB56B}" dt="2019-11-09T15:55:54.475" v="4173" actId="478"/>
          <ac:spMkLst>
            <pc:docMk/>
            <pc:sldMk cId="2870786700" sldId="264"/>
            <ac:spMk id="18" creationId="{A6CC1EBB-6DD2-45AC-AEC2-C837DED42DD7}"/>
          </ac:spMkLst>
        </pc:spChg>
        <pc:spChg chg="mod">
          <ac:chgData name="지영 김" userId="6a163bdcc1d28b62" providerId="LiveId" clId="{E7ED01E7-3AAE-4E68-A19F-C04EE3BFB56B}" dt="2019-11-09T15:55:52.460" v="4172" actId="1076"/>
          <ac:spMkLst>
            <pc:docMk/>
            <pc:sldMk cId="2870786700" sldId="264"/>
            <ac:spMk id="19" creationId="{030D42A1-9843-48EF-975F-9952798E9F47}"/>
          </ac:spMkLst>
        </pc:spChg>
        <pc:spChg chg="add del mod">
          <ac:chgData name="지영 김" userId="6a163bdcc1d28b62" providerId="LiveId" clId="{E7ED01E7-3AAE-4E68-A19F-C04EE3BFB56B}" dt="2019-11-09T16:02:41.700" v="5526" actId="207"/>
          <ac:spMkLst>
            <pc:docMk/>
            <pc:sldMk cId="2870786700" sldId="264"/>
            <ac:spMk id="42" creationId="{5950A3F0-DEDD-4C5C-BFE6-6C0BBD98F058}"/>
          </ac:spMkLst>
        </pc:spChg>
        <pc:spChg chg="add del">
          <ac:chgData name="지영 김" userId="6a163bdcc1d28b62" providerId="LiveId" clId="{E7ED01E7-3AAE-4E68-A19F-C04EE3BFB56B}" dt="2019-11-09T15:56:52.668" v="4374"/>
          <ac:spMkLst>
            <pc:docMk/>
            <pc:sldMk cId="2870786700" sldId="264"/>
            <ac:spMk id="43" creationId="{2BFAC38B-F8D7-4118-B2E4-7CDEB7644CC7}"/>
          </ac:spMkLst>
        </pc:spChg>
        <pc:spChg chg="add del">
          <ac:chgData name="지영 김" userId="6a163bdcc1d28b62" providerId="LiveId" clId="{E7ED01E7-3AAE-4E68-A19F-C04EE3BFB56B}" dt="2019-11-09T15:56:52.668" v="4374"/>
          <ac:spMkLst>
            <pc:docMk/>
            <pc:sldMk cId="2870786700" sldId="264"/>
            <ac:spMk id="44" creationId="{D04C1D76-70C6-4331-AC89-652FE15609C8}"/>
          </ac:spMkLst>
        </pc:spChg>
        <pc:spChg chg="add del">
          <ac:chgData name="지영 김" userId="6a163bdcc1d28b62" providerId="LiveId" clId="{E7ED01E7-3AAE-4E68-A19F-C04EE3BFB56B}" dt="2019-11-09T15:56:52.668" v="4374"/>
          <ac:spMkLst>
            <pc:docMk/>
            <pc:sldMk cId="2870786700" sldId="264"/>
            <ac:spMk id="45" creationId="{B82BFFCE-B56B-49E1-8A62-5BD23A25FD8A}"/>
          </ac:spMkLst>
        </pc:spChg>
        <pc:spChg chg="add mod">
          <ac:chgData name="지영 김" userId="6a163bdcc1d28b62" providerId="LiveId" clId="{E7ED01E7-3AAE-4E68-A19F-C04EE3BFB56B}" dt="2019-11-09T16:00:45.703" v="5184" actId="1076"/>
          <ac:spMkLst>
            <pc:docMk/>
            <pc:sldMk cId="2870786700" sldId="264"/>
            <ac:spMk id="70" creationId="{F47A05D5-D49A-41B2-905F-8E5E3B3F78FE}"/>
          </ac:spMkLst>
        </pc:spChg>
        <pc:spChg chg="add mod">
          <ac:chgData name="지영 김" userId="6a163bdcc1d28b62" providerId="LiveId" clId="{E7ED01E7-3AAE-4E68-A19F-C04EE3BFB56B}" dt="2019-11-09T16:05:12.447" v="5787" actId="20577"/>
          <ac:spMkLst>
            <pc:docMk/>
            <pc:sldMk cId="2870786700" sldId="264"/>
            <ac:spMk id="71" creationId="{557233DD-4427-4F8A-A9F0-37CB30D278E9}"/>
          </ac:spMkLst>
        </pc:spChg>
        <pc:spChg chg="add mod">
          <ac:chgData name="지영 김" userId="6a163bdcc1d28b62" providerId="LiveId" clId="{E7ED01E7-3AAE-4E68-A19F-C04EE3BFB56B}" dt="2019-11-09T16:00:45.703" v="5184" actId="1076"/>
          <ac:spMkLst>
            <pc:docMk/>
            <pc:sldMk cId="2870786700" sldId="264"/>
            <ac:spMk id="73" creationId="{E77A8F34-0A39-44D6-8B6D-AA07D77EB161}"/>
          </ac:spMkLst>
        </pc:spChg>
        <pc:spChg chg="add mod">
          <ac:chgData name="지영 김" userId="6a163bdcc1d28b62" providerId="LiveId" clId="{E7ED01E7-3AAE-4E68-A19F-C04EE3BFB56B}" dt="2019-11-09T16:05:15.855" v="5798" actId="20577"/>
          <ac:spMkLst>
            <pc:docMk/>
            <pc:sldMk cId="2870786700" sldId="264"/>
            <ac:spMk id="74" creationId="{30BC43E1-B9C9-4C37-AB5F-DA8D74561DF6}"/>
          </ac:spMkLst>
        </pc:spChg>
        <pc:grpChg chg="del mod">
          <ac:chgData name="지영 김" userId="6a163bdcc1d28b62" providerId="LiveId" clId="{E7ED01E7-3AAE-4E68-A19F-C04EE3BFB56B}" dt="2019-11-09T15:55:56.388" v="4174" actId="478"/>
          <ac:grpSpMkLst>
            <pc:docMk/>
            <pc:sldMk cId="2870786700" sldId="264"/>
            <ac:grpSpMk id="17" creationId="{6F6F5C66-AFB4-4587-A682-3DFACCD68DFC}"/>
          </ac:grpSpMkLst>
        </pc:grpChg>
        <pc:grpChg chg="del">
          <ac:chgData name="지영 김" userId="6a163bdcc1d28b62" providerId="LiveId" clId="{E7ED01E7-3AAE-4E68-A19F-C04EE3BFB56B}" dt="2019-11-09T15:54:43.914" v="4092" actId="478"/>
          <ac:grpSpMkLst>
            <pc:docMk/>
            <pc:sldMk cId="2870786700" sldId="264"/>
            <ac:grpSpMk id="23" creationId="{C9C817FE-7AE4-4BAE-8AD5-2E11BE117F2F}"/>
          </ac:grpSpMkLst>
        </pc:grpChg>
        <pc:grpChg chg="del">
          <ac:chgData name="지영 김" userId="6a163bdcc1d28b62" providerId="LiveId" clId="{E7ED01E7-3AAE-4E68-A19F-C04EE3BFB56B}" dt="2019-11-09T15:54:43.914" v="4092" actId="478"/>
          <ac:grpSpMkLst>
            <pc:docMk/>
            <pc:sldMk cId="2870786700" sldId="264"/>
            <ac:grpSpMk id="31" creationId="{47FCB415-DF32-47DE-90F8-B0BEA145ED2B}"/>
          </ac:grpSpMkLst>
        </pc:grpChg>
        <pc:grpChg chg="add del">
          <ac:chgData name="지영 김" userId="6a163bdcc1d28b62" providerId="LiveId" clId="{E7ED01E7-3AAE-4E68-A19F-C04EE3BFB56B}" dt="2019-11-09T15:56:52.668" v="4374"/>
          <ac:grpSpMkLst>
            <pc:docMk/>
            <pc:sldMk cId="2870786700" sldId="264"/>
            <ac:grpSpMk id="48" creationId="{68DECEF6-2FBB-4017-8856-606A216336BE}"/>
          </ac:grpSpMkLst>
        </pc:grpChg>
        <pc:grpChg chg="add del">
          <ac:chgData name="지영 김" userId="6a163bdcc1d28b62" providerId="LiveId" clId="{E7ED01E7-3AAE-4E68-A19F-C04EE3BFB56B}" dt="2019-11-09T15:56:52.668" v="4374"/>
          <ac:grpSpMkLst>
            <pc:docMk/>
            <pc:sldMk cId="2870786700" sldId="264"/>
            <ac:grpSpMk id="54" creationId="{8D1DDC6D-964C-432D-9C89-1B324677F33A}"/>
          </ac:grpSpMkLst>
        </pc:grpChg>
        <pc:grpChg chg="add del">
          <ac:chgData name="지영 김" userId="6a163bdcc1d28b62" providerId="LiveId" clId="{E7ED01E7-3AAE-4E68-A19F-C04EE3BFB56B}" dt="2019-11-09T15:56:52.668" v="4374"/>
          <ac:grpSpMkLst>
            <pc:docMk/>
            <pc:sldMk cId="2870786700" sldId="264"/>
            <ac:grpSpMk id="62" creationId="{268A30C3-CD35-4899-9BE4-043B02ECB121}"/>
          </ac:grpSpMkLst>
        </pc:grpChg>
        <pc:picChg chg="add mod">
          <ac:chgData name="지영 김" userId="6a163bdcc1d28b62" providerId="LiveId" clId="{E7ED01E7-3AAE-4E68-A19F-C04EE3BFB56B}" dt="2019-11-09T16:00:45.703" v="5184" actId="1076"/>
          <ac:picMkLst>
            <pc:docMk/>
            <pc:sldMk cId="2870786700" sldId="264"/>
            <ac:picMk id="41" creationId="{6504000A-D910-45A7-92E6-6C5451BB8E26}"/>
          </ac:picMkLst>
        </pc:picChg>
        <pc:picChg chg="add mod">
          <ac:chgData name="지영 김" userId="6a163bdcc1d28b62" providerId="LiveId" clId="{E7ED01E7-3AAE-4E68-A19F-C04EE3BFB56B}" dt="2019-11-09T16:00:45.703" v="5184" actId="1076"/>
          <ac:picMkLst>
            <pc:docMk/>
            <pc:sldMk cId="2870786700" sldId="264"/>
            <ac:picMk id="72" creationId="{E1962651-8F8D-4F2C-A017-A49A14AE5E29}"/>
          </ac:picMkLst>
        </pc:picChg>
        <pc:picChg chg="add del mod">
          <ac:chgData name="지영 김" userId="6a163bdcc1d28b62" providerId="LiveId" clId="{E7ED01E7-3AAE-4E68-A19F-C04EE3BFB56B}" dt="2019-11-09T16:00:53.322" v="5185" actId="478"/>
          <ac:picMkLst>
            <pc:docMk/>
            <pc:sldMk cId="2870786700" sldId="264"/>
            <ac:picMk id="75" creationId="{15BAB30B-2BD1-407F-BF28-A2944637523A}"/>
          </ac:picMkLst>
        </pc:picChg>
        <pc:picChg chg="add mod">
          <ac:chgData name="지영 김" userId="6a163bdcc1d28b62" providerId="LiveId" clId="{E7ED01E7-3AAE-4E68-A19F-C04EE3BFB56B}" dt="2019-11-09T16:00:58.311" v="5187" actId="1076"/>
          <ac:picMkLst>
            <pc:docMk/>
            <pc:sldMk cId="2870786700" sldId="264"/>
            <ac:picMk id="76" creationId="{292B8EDC-F67B-43F0-843D-F775B10F0CC9}"/>
          </ac:picMkLst>
        </pc:picChg>
        <pc:cxnChg chg="del">
          <ac:chgData name="지영 김" userId="6a163bdcc1d28b62" providerId="LiveId" clId="{E7ED01E7-3AAE-4E68-A19F-C04EE3BFB56B}" dt="2019-11-09T15:54:46.208" v="4093" actId="478"/>
          <ac:cxnSpMkLst>
            <pc:docMk/>
            <pc:sldMk cId="2870786700" sldId="264"/>
            <ac:cxnSpMk id="12" creationId="{0F7AD4C8-666C-4116-95D9-47E4B05F8F26}"/>
          </ac:cxnSpMkLst>
        </pc:cxnChg>
        <pc:cxnChg chg="del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16" creationId="{E49F4DFA-280F-4172-8577-42F4B0CA75E3}"/>
          </ac:cxnSpMkLst>
        </pc:cxnChg>
        <pc:cxnChg chg="del mod">
          <ac:chgData name="지영 김" userId="6a163bdcc1d28b62" providerId="LiveId" clId="{E7ED01E7-3AAE-4E68-A19F-C04EE3BFB56B}" dt="2019-11-09T15:55:54.475" v="4173" actId="478"/>
          <ac:cxnSpMkLst>
            <pc:docMk/>
            <pc:sldMk cId="2870786700" sldId="264"/>
            <ac:cxnSpMk id="20" creationId="{734A9AD5-A454-43ED-848D-8CC6D8DE6881}"/>
          </ac:cxnSpMkLst>
        </pc:cxnChg>
        <pc:cxnChg chg="mod">
          <ac:chgData name="지영 김" userId="6a163bdcc1d28b62" providerId="LiveId" clId="{E7ED01E7-3AAE-4E68-A19F-C04EE3BFB56B}" dt="2019-11-09T15:55:56.388" v="4174" actId="478"/>
          <ac:cxnSpMkLst>
            <pc:docMk/>
            <pc:sldMk cId="2870786700" sldId="264"/>
            <ac:cxnSpMk id="22" creationId="{7D69FBD0-35A0-445A-8D3A-97BEB35DCFA1}"/>
          </ac:cxnSpMkLst>
        </pc:cxnChg>
        <pc:cxnChg chg="mod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26" creationId="{B228AE3C-AF09-4A06-AE38-CB99FA10B4D5}"/>
          </ac:cxnSpMkLst>
        </pc:cxnChg>
        <pc:cxnChg chg="mod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28" creationId="{8A5B674D-4C63-42B0-A022-75917FEB03C0}"/>
          </ac:cxnSpMkLst>
        </pc:cxnChg>
        <pc:cxnChg chg="mod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30" creationId="{B6D12AAA-F609-4C60-8916-78C020A08895}"/>
          </ac:cxnSpMkLst>
        </pc:cxnChg>
        <pc:cxnChg chg="mod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34" creationId="{28CB6E0C-06BA-40F3-9409-30113305F125}"/>
          </ac:cxnSpMkLst>
        </pc:cxnChg>
        <pc:cxnChg chg="mod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36" creationId="{E5D9FEE1-D4DC-4043-8EC3-4236C86D8533}"/>
          </ac:cxnSpMkLst>
        </pc:cxnChg>
        <pc:cxnChg chg="mod">
          <ac:chgData name="지영 김" userId="6a163bdcc1d28b62" providerId="LiveId" clId="{E7ED01E7-3AAE-4E68-A19F-C04EE3BFB56B}" dt="2019-11-09T15:54:43.914" v="4092" actId="478"/>
          <ac:cxnSpMkLst>
            <pc:docMk/>
            <pc:sldMk cId="2870786700" sldId="264"/>
            <ac:cxnSpMk id="38" creationId="{7C0D4D72-ADD7-4352-BD22-F19173F10372}"/>
          </ac:cxnSpMkLst>
        </pc:cxnChg>
        <pc:cxnChg chg="add del">
          <ac:chgData name="지영 김" userId="6a163bdcc1d28b62" providerId="LiveId" clId="{E7ED01E7-3AAE-4E68-A19F-C04EE3BFB56B}" dt="2019-11-09T15:56:52.668" v="4374"/>
          <ac:cxnSpMkLst>
            <pc:docMk/>
            <pc:sldMk cId="2870786700" sldId="264"/>
            <ac:cxnSpMk id="46" creationId="{E09D153C-05A7-4CF3-AA6C-FEBA95BD9EA6}"/>
          </ac:cxnSpMkLst>
        </pc:cxnChg>
        <pc:cxnChg chg="add del">
          <ac:chgData name="지영 김" userId="6a163bdcc1d28b62" providerId="LiveId" clId="{E7ED01E7-3AAE-4E68-A19F-C04EE3BFB56B}" dt="2019-11-09T15:56:52.668" v="4374"/>
          <ac:cxnSpMkLst>
            <pc:docMk/>
            <pc:sldMk cId="2870786700" sldId="264"/>
            <ac:cxnSpMk id="47" creationId="{9019633A-DCF3-448A-8198-F4F875E47A96}"/>
          </ac:cxnSpMkLst>
        </pc:cxnChg>
      </pc:sldChg>
      <pc:sldChg chg="addSp delSp modSp add del ord">
        <pc:chgData name="지영 김" userId="6a163bdcc1d28b62" providerId="LiveId" clId="{E7ED01E7-3AAE-4E68-A19F-C04EE3BFB56B}" dt="2019-11-09T16:42:38.113" v="9900" actId="2696"/>
        <pc:sldMkLst>
          <pc:docMk/>
          <pc:sldMk cId="229560519" sldId="265"/>
        </pc:sldMkLst>
        <pc:spChg chg="del">
          <ac:chgData name="지영 김" userId="6a163bdcc1d28b62" providerId="LiveId" clId="{E7ED01E7-3AAE-4E68-A19F-C04EE3BFB56B}" dt="2019-11-09T16:29:14.266" v="9626" actId="478"/>
          <ac:spMkLst>
            <pc:docMk/>
            <pc:sldMk cId="229560519" sldId="265"/>
            <ac:spMk id="2" creationId="{1EB0803A-2D26-478E-A187-8E690FEB8F8B}"/>
          </ac:spMkLst>
        </pc:spChg>
        <pc:spChg chg="mod">
          <ac:chgData name="지영 김" userId="6a163bdcc1d28b62" providerId="LiveId" clId="{E7ED01E7-3AAE-4E68-A19F-C04EE3BFB56B}" dt="2019-11-09T16:29:42.254" v="9697" actId="20577"/>
          <ac:spMkLst>
            <pc:docMk/>
            <pc:sldMk cId="229560519" sldId="265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6:29:58.881" v="9800" actId="20577"/>
          <ac:spMkLst>
            <pc:docMk/>
            <pc:sldMk cId="229560519" sldId="265"/>
            <ac:spMk id="7" creationId="{B2394216-DBC6-4AEE-A5F0-75A6FF9507CD}"/>
          </ac:spMkLst>
        </pc:spChg>
        <pc:spChg chg="del">
          <ac:chgData name="지영 김" userId="6a163bdcc1d28b62" providerId="LiveId" clId="{E7ED01E7-3AAE-4E68-A19F-C04EE3BFB56B}" dt="2019-11-09T16:29:14.266" v="9626" actId="478"/>
          <ac:spMkLst>
            <pc:docMk/>
            <pc:sldMk cId="229560519" sldId="265"/>
            <ac:spMk id="12" creationId="{2B95CD4A-D6A3-478F-8E38-3A2E91554A81}"/>
          </ac:spMkLst>
        </pc:spChg>
        <pc:spChg chg="mod">
          <ac:chgData name="지영 김" userId="6a163bdcc1d28b62" providerId="LiveId" clId="{E7ED01E7-3AAE-4E68-A19F-C04EE3BFB56B}" dt="2019-11-09T16:42:19.006" v="9876" actId="20577"/>
          <ac:spMkLst>
            <pc:docMk/>
            <pc:sldMk cId="229560519" sldId="265"/>
            <ac:spMk id="14" creationId="{32D25955-2997-499C-9AB8-A92754F8988B}"/>
          </ac:spMkLst>
        </pc:spChg>
        <pc:spChg chg="del">
          <ac:chgData name="지영 김" userId="6a163bdcc1d28b62" providerId="LiveId" clId="{E7ED01E7-3AAE-4E68-A19F-C04EE3BFB56B}" dt="2019-11-09T16:29:14.266" v="9626" actId="478"/>
          <ac:spMkLst>
            <pc:docMk/>
            <pc:sldMk cId="229560519" sldId="265"/>
            <ac:spMk id="16" creationId="{5057CD12-C3E9-4171-A428-1778D67A0C93}"/>
          </ac:spMkLst>
        </pc:spChg>
        <pc:spChg chg="del">
          <ac:chgData name="지영 김" userId="6a163bdcc1d28b62" providerId="LiveId" clId="{E7ED01E7-3AAE-4E68-A19F-C04EE3BFB56B}" dt="2019-11-09T16:29:16.770" v="9627" actId="478"/>
          <ac:spMkLst>
            <pc:docMk/>
            <pc:sldMk cId="229560519" sldId="265"/>
            <ac:spMk id="17" creationId="{13BFF2D9-BF5C-408B-8574-257470826226}"/>
          </ac:spMkLst>
        </pc:spChg>
        <pc:spChg chg="del">
          <ac:chgData name="지영 김" userId="6a163bdcc1d28b62" providerId="LiveId" clId="{E7ED01E7-3AAE-4E68-A19F-C04EE3BFB56B}" dt="2019-11-09T16:29:16.770" v="9627" actId="478"/>
          <ac:spMkLst>
            <pc:docMk/>
            <pc:sldMk cId="229560519" sldId="265"/>
            <ac:spMk id="18" creationId="{E478B949-EF93-4867-92B3-58C40CBC1CEA}"/>
          </ac:spMkLst>
        </pc:spChg>
        <pc:spChg chg="del">
          <ac:chgData name="지영 김" userId="6a163bdcc1d28b62" providerId="LiveId" clId="{E7ED01E7-3AAE-4E68-A19F-C04EE3BFB56B}" dt="2019-11-09T16:29:16.770" v="9627" actId="478"/>
          <ac:spMkLst>
            <pc:docMk/>
            <pc:sldMk cId="229560519" sldId="265"/>
            <ac:spMk id="19" creationId="{0839618A-33A4-4A80-AF77-3AB188FB15B6}"/>
          </ac:spMkLst>
        </pc:spChg>
        <pc:spChg chg="del">
          <ac:chgData name="지영 김" userId="6a163bdcc1d28b62" providerId="LiveId" clId="{E7ED01E7-3AAE-4E68-A19F-C04EE3BFB56B}" dt="2019-11-09T16:29:14.266" v="9626" actId="478"/>
          <ac:spMkLst>
            <pc:docMk/>
            <pc:sldMk cId="229560519" sldId="265"/>
            <ac:spMk id="20" creationId="{7D8B2CAD-36B8-4676-920B-D754E045EC25}"/>
          </ac:spMkLst>
        </pc:spChg>
        <pc:spChg chg="del">
          <ac:chgData name="지영 김" userId="6a163bdcc1d28b62" providerId="LiveId" clId="{E7ED01E7-3AAE-4E68-A19F-C04EE3BFB56B}" dt="2019-11-09T16:29:14.266" v="9626" actId="478"/>
          <ac:spMkLst>
            <pc:docMk/>
            <pc:sldMk cId="229560519" sldId="265"/>
            <ac:spMk id="21" creationId="{BE4F1D00-B63B-4A8A-9157-BD337B7DB88F}"/>
          </ac:spMkLst>
        </pc:spChg>
        <pc:spChg chg="del">
          <ac:chgData name="지영 김" userId="6a163bdcc1d28b62" providerId="LiveId" clId="{E7ED01E7-3AAE-4E68-A19F-C04EE3BFB56B}" dt="2019-11-09T16:29:14.266" v="9626" actId="478"/>
          <ac:spMkLst>
            <pc:docMk/>
            <pc:sldMk cId="229560519" sldId="265"/>
            <ac:spMk id="22" creationId="{3DBB36B2-10E7-4D9E-977D-2DAB4ADC7AA2}"/>
          </ac:spMkLst>
        </pc:spChg>
        <pc:graphicFrameChg chg="add del">
          <ac:chgData name="지영 김" userId="6a163bdcc1d28b62" providerId="LiveId" clId="{E7ED01E7-3AAE-4E68-A19F-C04EE3BFB56B}" dt="2019-11-09T16:36:23.479" v="9829"/>
          <ac:graphicFrameMkLst>
            <pc:docMk/>
            <pc:sldMk cId="229560519" sldId="265"/>
            <ac:graphicFrameMk id="25" creationId="{9187F5A6-B2C1-4887-8908-922EC0155EE5}"/>
          </ac:graphicFrameMkLst>
        </pc:graphicFrameChg>
        <pc:graphicFrameChg chg="add del">
          <ac:chgData name="지영 김" userId="6a163bdcc1d28b62" providerId="LiveId" clId="{E7ED01E7-3AAE-4E68-A19F-C04EE3BFB56B}" dt="2019-11-09T16:36:23.479" v="9829"/>
          <ac:graphicFrameMkLst>
            <pc:docMk/>
            <pc:sldMk cId="229560519" sldId="265"/>
            <ac:graphicFrameMk id="26" creationId="{75AA4052-048D-406E-AA38-8A309C4FE445}"/>
          </ac:graphicFrameMkLst>
        </pc:graphicFrameChg>
        <pc:picChg chg="add del">
          <ac:chgData name="지영 김" userId="6a163bdcc1d28b62" providerId="LiveId" clId="{E7ED01E7-3AAE-4E68-A19F-C04EE3BFB56B}" dt="2019-11-09T16:36:23.479" v="9829"/>
          <ac:picMkLst>
            <pc:docMk/>
            <pc:sldMk cId="229560519" sldId="265"/>
            <ac:picMk id="23" creationId="{DEE279EF-B17C-452F-B13F-BFD81DE88708}"/>
          </ac:picMkLst>
        </pc:picChg>
        <pc:picChg chg="add del">
          <ac:chgData name="지영 김" userId="6a163bdcc1d28b62" providerId="LiveId" clId="{E7ED01E7-3AAE-4E68-A19F-C04EE3BFB56B}" dt="2019-11-09T16:36:23.479" v="9829"/>
          <ac:picMkLst>
            <pc:docMk/>
            <pc:sldMk cId="229560519" sldId="265"/>
            <ac:picMk id="24" creationId="{FD618D55-815B-4AC7-9139-721AAA61D3FC}"/>
          </ac:picMkLst>
        </pc:picChg>
      </pc:sldChg>
      <pc:sldChg chg="modSp add del">
        <pc:chgData name="지영 김" userId="6a163bdcc1d28b62" providerId="LiveId" clId="{E7ED01E7-3AAE-4E68-A19F-C04EE3BFB56B}" dt="2019-11-09T16:36:05.215" v="9827" actId="2696"/>
        <pc:sldMkLst>
          <pc:docMk/>
          <pc:sldMk cId="827261130" sldId="266"/>
        </pc:sldMkLst>
        <pc:spChg chg="mod">
          <ac:chgData name="지영 김" userId="6a163bdcc1d28b62" providerId="LiveId" clId="{E7ED01E7-3AAE-4E68-A19F-C04EE3BFB56B}" dt="2019-11-09T16:36:03.026" v="9826" actId="20577"/>
          <ac:spMkLst>
            <pc:docMk/>
            <pc:sldMk cId="827261130" sldId="266"/>
            <ac:spMk id="14" creationId="{32D25955-2997-499C-9AB8-A92754F8988B}"/>
          </ac:spMkLst>
        </pc:spChg>
      </pc:sldChg>
      <pc:sldChg chg="add del">
        <pc:chgData name="지영 김" userId="6a163bdcc1d28b62" providerId="LiveId" clId="{E7ED01E7-3AAE-4E68-A19F-C04EE3BFB56B}" dt="2019-11-09T16:43:46.737" v="10230" actId="2696"/>
        <pc:sldMkLst>
          <pc:docMk/>
          <pc:sldMk cId="3035793180" sldId="266"/>
        </pc:sldMkLst>
      </pc:sldChg>
      <pc:sldChg chg="addSp modSp add ord">
        <pc:chgData name="지영 김" userId="6a163bdcc1d28b62" providerId="LiveId" clId="{E7ED01E7-3AAE-4E68-A19F-C04EE3BFB56B}" dt="2019-11-09T19:09:09.029" v="16929" actId="20577"/>
        <pc:sldMkLst>
          <pc:docMk/>
          <pc:sldMk cId="3906846459" sldId="267"/>
        </pc:sldMkLst>
        <pc:spChg chg="mod">
          <ac:chgData name="지영 김" userId="6a163bdcc1d28b62" providerId="LiveId" clId="{E7ED01E7-3AAE-4E68-A19F-C04EE3BFB56B}" dt="2019-11-09T16:44:25.190" v="10431" actId="20577"/>
          <ac:spMkLst>
            <pc:docMk/>
            <pc:sldMk cId="3906846459" sldId="267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6:44:18.502" v="10417" actId="20577"/>
          <ac:spMkLst>
            <pc:docMk/>
            <pc:sldMk cId="3906846459" sldId="267"/>
            <ac:spMk id="7" creationId="{B2394216-DBC6-4AEE-A5F0-75A6FF9507CD}"/>
          </ac:spMkLst>
        </pc:spChg>
        <pc:spChg chg="mod">
          <ac:chgData name="지영 김" userId="6a163bdcc1d28b62" providerId="LiveId" clId="{E7ED01E7-3AAE-4E68-A19F-C04EE3BFB56B}" dt="2019-11-09T17:09:18.179" v="11548" actId="20577"/>
          <ac:spMkLst>
            <pc:docMk/>
            <pc:sldMk cId="3906846459" sldId="267"/>
            <ac:spMk id="14" creationId="{32D25955-2997-499C-9AB8-A92754F8988B}"/>
          </ac:spMkLst>
        </pc:spChg>
        <pc:grpChg chg="add">
          <ac:chgData name="지영 김" userId="6a163bdcc1d28b62" providerId="LiveId" clId="{E7ED01E7-3AAE-4E68-A19F-C04EE3BFB56B}" dt="2019-11-09T16:57:13.803" v="10432"/>
          <ac:grpSpMkLst>
            <pc:docMk/>
            <pc:sldMk cId="3906846459" sldId="267"/>
            <ac:grpSpMk id="8" creationId="{FF5CF32A-B491-4230-95DC-8867A3AC728A}"/>
          </ac:grpSpMkLst>
        </pc:grpChg>
        <pc:graphicFrameChg chg="add mod modGraphic">
          <ac:chgData name="지영 김" userId="6a163bdcc1d28b62" providerId="LiveId" clId="{E7ED01E7-3AAE-4E68-A19F-C04EE3BFB56B}" dt="2019-11-09T19:09:09.029" v="16929" actId="20577"/>
          <ac:graphicFrameMkLst>
            <pc:docMk/>
            <pc:sldMk cId="3906846459" sldId="267"/>
            <ac:graphicFrameMk id="20" creationId="{A7B1B8F0-D51E-4157-A5BF-C825A98A2A24}"/>
          </ac:graphicFrameMkLst>
        </pc:graphicFrameChg>
      </pc:sldChg>
      <pc:sldChg chg="addSp delSp modSp add ord">
        <pc:chgData name="지영 김" userId="6a163bdcc1d28b62" providerId="LiveId" clId="{E7ED01E7-3AAE-4E68-A19F-C04EE3BFB56B}" dt="2019-11-09T17:45:04.477" v="15564" actId="20577"/>
        <pc:sldMkLst>
          <pc:docMk/>
          <pc:sldMk cId="3813126050" sldId="268"/>
        </pc:sldMkLst>
        <pc:spChg chg="mod">
          <ac:chgData name="지영 김" userId="6a163bdcc1d28b62" providerId="LiveId" clId="{E7ED01E7-3AAE-4E68-A19F-C04EE3BFB56B}" dt="2019-11-09T17:13:37.941" v="12587" actId="20577"/>
          <ac:spMkLst>
            <pc:docMk/>
            <pc:sldMk cId="3813126050" sldId="268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7:22:30.710" v="12770" actId="20577"/>
          <ac:spMkLst>
            <pc:docMk/>
            <pc:sldMk cId="3813126050" sldId="268"/>
            <ac:spMk id="7" creationId="{B2394216-DBC6-4AEE-A5F0-75A6FF9507CD}"/>
          </ac:spMkLst>
        </pc:spChg>
        <pc:spChg chg="add del mod">
          <ac:chgData name="지영 김" userId="6a163bdcc1d28b62" providerId="LiveId" clId="{E7ED01E7-3AAE-4E68-A19F-C04EE3BFB56B}" dt="2019-11-09T17:13:24.450" v="12577" actId="478"/>
          <ac:spMkLst>
            <pc:docMk/>
            <pc:sldMk cId="3813126050" sldId="268"/>
            <ac:spMk id="12" creationId="{3E73D32C-AD70-4A04-93CE-11B00AAB4B18}"/>
          </ac:spMkLst>
        </pc:spChg>
        <pc:spChg chg="mod">
          <ac:chgData name="지영 김" userId="6a163bdcc1d28b62" providerId="LiveId" clId="{E7ED01E7-3AAE-4E68-A19F-C04EE3BFB56B}" dt="2019-11-09T17:06:54.799" v="11225" actId="20577"/>
          <ac:spMkLst>
            <pc:docMk/>
            <pc:sldMk cId="3813126050" sldId="268"/>
            <ac:spMk id="14" creationId="{32D25955-2997-499C-9AB8-A92754F8988B}"/>
          </ac:spMkLst>
        </pc:spChg>
        <pc:spChg chg="add del mod">
          <ac:chgData name="지영 김" userId="6a163bdcc1d28b62" providerId="LiveId" clId="{E7ED01E7-3AAE-4E68-A19F-C04EE3BFB56B}" dt="2019-11-09T17:07:42.357" v="11290" actId="478"/>
          <ac:spMkLst>
            <pc:docMk/>
            <pc:sldMk cId="3813126050" sldId="268"/>
            <ac:spMk id="15" creationId="{B1870187-0A7F-408F-908C-A69F10A20771}"/>
          </ac:spMkLst>
        </pc:spChg>
        <pc:spChg chg="add del mod">
          <ac:chgData name="지영 김" userId="6a163bdcc1d28b62" providerId="LiveId" clId="{E7ED01E7-3AAE-4E68-A19F-C04EE3BFB56B}" dt="2019-11-09T17:13:24.450" v="12577" actId="478"/>
          <ac:spMkLst>
            <pc:docMk/>
            <pc:sldMk cId="3813126050" sldId="268"/>
            <ac:spMk id="19" creationId="{55F403B7-5C3D-42E8-A699-C181B3017D8A}"/>
          </ac:spMkLst>
        </pc:spChg>
        <pc:spChg chg="add del mod">
          <ac:chgData name="지영 김" userId="6a163bdcc1d28b62" providerId="LiveId" clId="{E7ED01E7-3AAE-4E68-A19F-C04EE3BFB56B}" dt="2019-11-09T17:13:24.450" v="12577" actId="478"/>
          <ac:spMkLst>
            <pc:docMk/>
            <pc:sldMk cId="3813126050" sldId="268"/>
            <ac:spMk id="20" creationId="{E6CA0AB2-FB5C-4762-8837-4C3B64C25529}"/>
          </ac:spMkLst>
        </pc:spChg>
        <pc:spChg chg="add del mod">
          <ac:chgData name="지영 김" userId="6a163bdcc1d28b62" providerId="LiveId" clId="{E7ED01E7-3AAE-4E68-A19F-C04EE3BFB56B}" dt="2019-11-09T17:13:40.829" v="12588" actId="478"/>
          <ac:spMkLst>
            <pc:docMk/>
            <pc:sldMk cId="3813126050" sldId="268"/>
            <ac:spMk id="21" creationId="{2D818DC2-B462-4CA0-88C0-3924C4AEF978}"/>
          </ac:spMkLst>
        </pc:spChg>
        <pc:spChg chg="add del mod">
          <ac:chgData name="지영 김" userId="6a163bdcc1d28b62" providerId="LiveId" clId="{E7ED01E7-3AAE-4E68-A19F-C04EE3BFB56B}" dt="2019-11-09T17:13:40.829" v="12588" actId="478"/>
          <ac:spMkLst>
            <pc:docMk/>
            <pc:sldMk cId="3813126050" sldId="268"/>
            <ac:spMk id="22" creationId="{C673DF85-4502-4587-ADC4-037F0D16B251}"/>
          </ac:spMkLst>
        </pc:spChg>
        <pc:spChg chg="add del mod">
          <ac:chgData name="지영 김" userId="6a163bdcc1d28b62" providerId="LiveId" clId="{E7ED01E7-3AAE-4E68-A19F-C04EE3BFB56B}" dt="2019-11-09T17:24:12.507" v="13080" actId="478"/>
          <ac:spMkLst>
            <pc:docMk/>
            <pc:sldMk cId="3813126050" sldId="268"/>
            <ac:spMk id="23" creationId="{A0329418-8BE0-488D-A1FA-54130C7768A1}"/>
          </ac:spMkLst>
        </pc:spChg>
        <pc:spChg chg="add del mod">
          <ac:chgData name="지영 김" userId="6a163bdcc1d28b62" providerId="LiveId" clId="{E7ED01E7-3AAE-4E68-A19F-C04EE3BFB56B}" dt="2019-11-09T17:24:11.187" v="13079" actId="478"/>
          <ac:spMkLst>
            <pc:docMk/>
            <pc:sldMk cId="3813126050" sldId="268"/>
            <ac:spMk id="24" creationId="{2CAE4B33-68EF-49E1-8B88-A2A6345A761A}"/>
          </ac:spMkLst>
        </pc:spChg>
        <pc:spChg chg="add del mod">
          <ac:chgData name="지영 김" userId="6a163bdcc1d28b62" providerId="LiveId" clId="{E7ED01E7-3AAE-4E68-A19F-C04EE3BFB56B}" dt="2019-11-09T17:29:27.143" v="13776" actId="478"/>
          <ac:spMkLst>
            <pc:docMk/>
            <pc:sldMk cId="3813126050" sldId="268"/>
            <ac:spMk id="25" creationId="{989F4149-46E6-4755-B310-E74710F54F66}"/>
          </ac:spMkLst>
        </pc:spChg>
        <pc:spChg chg="add del mod">
          <ac:chgData name="지영 김" userId="6a163bdcc1d28b62" providerId="LiveId" clId="{E7ED01E7-3AAE-4E68-A19F-C04EE3BFB56B}" dt="2019-11-09T17:24:04.754" v="13077"/>
          <ac:spMkLst>
            <pc:docMk/>
            <pc:sldMk cId="3813126050" sldId="268"/>
            <ac:spMk id="26" creationId="{EE44AD18-6EC4-49EA-9695-CB5896FAD5F7}"/>
          </ac:spMkLst>
        </pc:spChg>
        <pc:graphicFrameChg chg="add del mod modGraphic">
          <ac:chgData name="지영 김" userId="6a163bdcc1d28b62" providerId="LiveId" clId="{E7ED01E7-3AAE-4E68-A19F-C04EE3BFB56B}" dt="2019-11-09T17:03:51.600" v="10959" actId="478"/>
          <ac:graphicFrameMkLst>
            <pc:docMk/>
            <pc:sldMk cId="3813126050" sldId="268"/>
            <ac:graphicFrameMk id="3" creationId="{99A383ED-D0F8-4EC5-817D-FF1E76A4A975}"/>
          </ac:graphicFrameMkLst>
        </pc:graphicFrameChg>
        <pc:graphicFrameChg chg="add del">
          <ac:chgData name="지영 김" userId="6a163bdcc1d28b62" providerId="LiveId" clId="{E7ED01E7-3AAE-4E68-A19F-C04EE3BFB56B}" dt="2019-11-09T16:59:53.965" v="10540"/>
          <ac:graphicFrameMkLst>
            <pc:docMk/>
            <pc:sldMk cId="3813126050" sldId="268"/>
            <ac:graphicFrameMk id="10" creationId="{95A80BE5-C356-4436-AAFE-A197CC3BE1F7}"/>
          </ac:graphicFrameMkLst>
        </pc:graphicFrameChg>
        <pc:graphicFrameChg chg="add del">
          <ac:chgData name="지영 김" userId="6a163bdcc1d28b62" providerId="LiveId" clId="{E7ED01E7-3AAE-4E68-A19F-C04EE3BFB56B}" dt="2019-11-09T16:59:53.965" v="10540"/>
          <ac:graphicFrameMkLst>
            <pc:docMk/>
            <pc:sldMk cId="3813126050" sldId="268"/>
            <ac:graphicFrameMk id="11" creationId="{F6948D08-E516-4C6E-BCD2-DCFD234A3773}"/>
          </ac:graphicFrameMkLst>
        </pc:graphicFrameChg>
        <pc:graphicFrameChg chg="add mod modGraphic">
          <ac:chgData name="지영 김" userId="6a163bdcc1d28b62" providerId="LiveId" clId="{E7ED01E7-3AAE-4E68-A19F-C04EE3BFB56B}" dt="2019-11-09T17:45:04.477" v="15564" actId="20577"/>
          <ac:graphicFrameMkLst>
            <pc:docMk/>
            <pc:sldMk cId="3813126050" sldId="268"/>
            <ac:graphicFrameMk id="27" creationId="{E777656E-B1C4-4174-BD8C-D80077E31907}"/>
          </ac:graphicFrameMkLst>
        </pc:graphicFrameChg>
        <pc:picChg chg="add del">
          <ac:chgData name="지영 김" userId="6a163bdcc1d28b62" providerId="LiveId" clId="{E7ED01E7-3AAE-4E68-A19F-C04EE3BFB56B}" dt="2019-11-09T16:59:53.965" v="10540"/>
          <ac:picMkLst>
            <pc:docMk/>
            <pc:sldMk cId="3813126050" sldId="268"/>
            <ac:picMk id="8" creationId="{898B4C89-02B5-4CD8-A808-02CC4DDEB3F7}"/>
          </ac:picMkLst>
        </pc:picChg>
        <pc:picChg chg="add del">
          <ac:chgData name="지영 김" userId="6a163bdcc1d28b62" providerId="LiveId" clId="{E7ED01E7-3AAE-4E68-A19F-C04EE3BFB56B}" dt="2019-11-09T16:59:53.965" v="10540"/>
          <ac:picMkLst>
            <pc:docMk/>
            <pc:sldMk cId="3813126050" sldId="268"/>
            <ac:picMk id="9" creationId="{4CDFBB1A-4577-448E-9B49-EFE2ACFC3354}"/>
          </ac:picMkLst>
        </pc:picChg>
        <pc:picChg chg="add del mod">
          <ac:chgData name="지영 김" userId="6a163bdcc1d28b62" providerId="LiveId" clId="{E7ED01E7-3AAE-4E68-A19F-C04EE3BFB56B}" dt="2019-11-09T17:04:32.167" v="10974" actId="478"/>
          <ac:picMkLst>
            <pc:docMk/>
            <pc:sldMk cId="3813126050" sldId="268"/>
            <ac:picMk id="17" creationId="{3397646D-F6D6-4F85-8A6C-AEC1C25A13A5}"/>
          </ac:picMkLst>
        </pc:picChg>
        <pc:picChg chg="add del mod">
          <ac:chgData name="지영 김" userId="6a163bdcc1d28b62" providerId="LiveId" clId="{E7ED01E7-3AAE-4E68-A19F-C04EE3BFB56B}" dt="2019-11-09T17:04:31.674" v="10973" actId="478"/>
          <ac:picMkLst>
            <pc:docMk/>
            <pc:sldMk cId="3813126050" sldId="268"/>
            <ac:picMk id="18" creationId="{1752E919-E3C3-4EED-8A04-423C098423DB}"/>
          </ac:picMkLst>
        </pc:picChg>
        <pc:cxnChg chg="add del mod">
          <ac:chgData name="지영 김" userId="6a163bdcc1d28b62" providerId="LiveId" clId="{E7ED01E7-3AAE-4E68-A19F-C04EE3BFB56B}" dt="2019-11-09T17:07:40.297" v="11288" actId="478"/>
          <ac:cxnSpMkLst>
            <pc:docMk/>
            <pc:sldMk cId="3813126050" sldId="268"/>
            <ac:cxnSpMk id="16" creationId="{EE50FCB5-8E49-4E5E-9DDC-8FE3380103A3}"/>
          </ac:cxnSpMkLst>
        </pc:cxnChg>
      </pc:sldChg>
      <pc:sldChg chg="addSp delSp modSp add ord">
        <pc:chgData name="지영 김" userId="6a163bdcc1d28b62" providerId="LiveId" clId="{E7ED01E7-3AAE-4E68-A19F-C04EE3BFB56B}" dt="2019-11-09T17:42:51.227" v="15362"/>
        <pc:sldMkLst>
          <pc:docMk/>
          <pc:sldMk cId="3903222215" sldId="269"/>
        </pc:sldMkLst>
        <pc:spChg chg="add mod">
          <ac:chgData name="지영 김" userId="6a163bdcc1d28b62" providerId="LiveId" clId="{E7ED01E7-3AAE-4E68-A19F-C04EE3BFB56B}" dt="2019-11-09T17:42:40.258" v="15353" actId="207"/>
          <ac:spMkLst>
            <pc:docMk/>
            <pc:sldMk cId="3903222215" sldId="269"/>
            <ac:spMk id="5" creationId="{EB9DF25E-2106-40D2-BDDB-F0E820A27989}"/>
          </ac:spMkLst>
        </pc:spChg>
        <pc:spChg chg="mod">
          <ac:chgData name="지영 김" userId="6a163bdcc1d28b62" providerId="LiveId" clId="{E7ED01E7-3AAE-4E68-A19F-C04EE3BFB56B}" dt="2019-11-09T17:42:51.227" v="15362"/>
          <ac:spMkLst>
            <pc:docMk/>
            <pc:sldMk cId="3903222215" sldId="269"/>
            <ac:spMk id="8" creationId="{4DC5F632-10C8-43A0-967E-312536C4CF71}"/>
          </ac:spMkLst>
        </pc:spChg>
        <pc:spChg chg="mod">
          <ac:chgData name="지영 김" userId="6a163bdcc1d28b62" providerId="LiveId" clId="{E7ED01E7-3AAE-4E68-A19F-C04EE3BFB56B}" dt="2019-11-09T17:02:07.983" v="10644" actId="20577"/>
          <ac:spMkLst>
            <pc:docMk/>
            <pc:sldMk cId="3903222215" sldId="269"/>
            <ac:spMk id="14" creationId="{32D25955-2997-499C-9AB8-A92754F8988B}"/>
          </ac:spMkLst>
        </pc:spChg>
        <pc:spChg chg="mod">
          <ac:chgData name="지영 김" userId="6a163bdcc1d28b62" providerId="LiveId" clId="{E7ED01E7-3AAE-4E68-A19F-C04EE3BFB56B}" dt="2019-11-09T17:02:12.344" v="10665" actId="20577"/>
          <ac:spMkLst>
            <pc:docMk/>
            <pc:sldMk cId="3903222215" sldId="269"/>
            <ac:spMk id="15" creationId="{B770E21A-88CA-46F7-BABC-96D71C3DB68B}"/>
          </ac:spMkLst>
        </pc:spChg>
        <pc:spChg chg="add mod">
          <ac:chgData name="지영 김" userId="6a163bdcc1d28b62" providerId="LiveId" clId="{E7ED01E7-3AAE-4E68-A19F-C04EE3BFB56B}" dt="2019-11-09T17:32:21.922" v="14088" actId="1076"/>
          <ac:spMkLst>
            <pc:docMk/>
            <pc:sldMk cId="3903222215" sldId="269"/>
            <ac:spMk id="17" creationId="{74D9616A-D349-4650-8D67-79A0F40BB8E8}"/>
          </ac:spMkLst>
        </pc:spChg>
        <pc:spChg chg="add mod">
          <ac:chgData name="지영 김" userId="6a163bdcc1d28b62" providerId="LiveId" clId="{E7ED01E7-3AAE-4E68-A19F-C04EE3BFB56B}" dt="2019-11-09T17:32:21.922" v="14088" actId="1076"/>
          <ac:spMkLst>
            <pc:docMk/>
            <pc:sldMk cId="3903222215" sldId="269"/>
            <ac:spMk id="18" creationId="{206DB220-BDD8-4EAA-9960-F3E7025A8A36}"/>
          </ac:spMkLst>
        </pc:spChg>
        <pc:spChg chg="add del mod">
          <ac:chgData name="지영 김" userId="6a163bdcc1d28b62" providerId="LiveId" clId="{E7ED01E7-3AAE-4E68-A19F-C04EE3BFB56B}" dt="2019-11-09T17:32:34.144" v="14091" actId="478"/>
          <ac:spMkLst>
            <pc:docMk/>
            <pc:sldMk cId="3903222215" sldId="269"/>
            <ac:spMk id="20" creationId="{61BF4474-36CD-4092-B1D1-E79203DC7E5B}"/>
          </ac:spMkLst>
        </pc:spChg>
        <pc:spChg chg="add del mod">
          <ac:chgData name="지영 김" userId="6a163bdcc1d28b62" providerId="LiveId" clId="{E7ED01E7-3AAE-4E68-A19F-C04EE3BFB56B}" dt="2019-11-09T17:32:35.464" v="14092" actId="478"/>
          <ac:spMkLst>
            <pc:docMk/>
            <pc:sldMk cId="3903222215" sldId="269"/>
            <ac:spMk id="21" creationId="{361BF15F-E2FB-4D78-AD93-AEF1FE07780A}"/>
          </ac:spMkLst>
        </pc:spChg>
        <pc:spChg chg="add mod">
          <ac:chgData name="지영 김" userId="6a163bdcc1d28b62" providerId="LiveId" clId="{E7ED01E7-3AAE-4E68-A19F-C04EE3BFB56B}" dt="2019-11-09T17:32:25.683" v="14089" actId="207"/>
          <ac:spMkLst>
            <pc:docMk/>
            <pc:sldMk cId="3903222215" sldId="269"/>
            <ac:spMk id="22" creationId="{76A1EDD9-D3A5-46D2-A7AA-46EE6D5D4C9A}"/>
          </ac:spMkLst>
        </pc:spChg>
        <pc:spChg chg="add mod">
          <ac:chgData name="지영 김" userId="6a163bdcc1d28b62" providerId="LiveId" clId="{E7ED01E7-3AAE-4E68-A19F-C04EE3BFB56B}" dt="2019-11-09T17:32:21.922" v="14088" actId="1076"/>
          <ac:spMkLst>
            <pc:docMk/>
            <pc:sldMk cId="3903222215" sldId="269"/>
            <ac:spMk id="23" creationId="{F5DB2435-161B-4173-A859-D3D4B2608D26}"/>
          </ac:spMkLst>
        </pc:spChg>
        <pc:spChg chg="add mod">
          <ac:chgData name="지영 김" userId="6a163bdcc1d28b62" providerId="LiveId" clId="{E7ED01E7-3AAE-4E68-A19F-C04EE3BFB56B}" dt="2019-11-09T17:35:53.718" v="14397" actId="12789"/>
          <ac:spMkLst>
            <pc:docMk/>
            <pc:sldMk cId="3903222215" sldId="269"/>
            <ac:spMk id="24" creationId="{1A29211D-6D7E-4143-AEFC-3A7F21205B52}"/>
          </ac:spMkLst>
        </pc:spChg>
        <pc:spChg chg="add del">
          <ac:chgData name="지영 김" userId="6a163bdcc1d28b62" providerId="LiveId" clId="{E7ED01E7-3AAE-4E68-A19F-C04EE3BFB56B}" dt="2019-11-09T17:35:24.681" v="14388"/>
          <ac:spMkLst>
            <pc:docMk/>
            <pc:sldMk cId="3903222215" sldId="269"/>
            <ac:spMk id="25" creationId="{441A6FBE-3034-4126-B6A9-CB9A82B231F1}"/>
          </ac:spMkLst>
        </pc:spChg>
        <pc:spChg chg="add mod">
          <ac:chgData name="지영 김" userId="6a163bdcc1d28b62" providerId="LiveId" clId="{E7ED01E7-3AAE-4E68-A19F-C04EE3BFB56B}" dt="2019-11-09T17:35:53.718" v="14397" actId="12789"/>
          <ac:spMkLst>
            <pc:docMk/>
            <pc:sldMk cId="3903222215" sldId="269"/>
            <ac:spMk id="26" creationId="{962C0647-0656-41A0-9CDD-FC3ED9565631}"/>
          </ac:spMkLst>
        </pc:spChg>
        <pc:spChg chg="add mod">
          <ac:chgData name="지영 김" userId="6a163bdcc1d28b62" providerId="LiveId" clId="{E7ED01E7-3AAE-4E68-A19F-C04EE3BFB56B}" dt="2019-11-09T17:42:40.258" v="15353" actId="207"/>
          <ac:spMkLst>
            <pc:docMk/>
            <pc:sldMk cId="3903222215" sldId="269"/>
            <ac:spMk id="28" creationId="{91961319-D1BD-4BB4-8646-5B0D363BB5CC}"/>
          </ac:spMkLst>
        </pc:spChg>
        <pc:graphicFrameChg chg="add del mod modGraphic">
          <ac:chgData name="지영 김" userId="6a163bdcc1d28b62" providerId="LiveId" clId="{E7ED01E7-3AAE-4E68-A19F-C04EE3BFB56B}" dt="2019-11-09T17:36:05.557" v="14398" actId="478"/>
          <ac:graphicFrameMkLst>
            <pc:docMk/>
            <pc:sldMk cId="3903222215" sldId="269"/>
            <ac:graphicFrameMk id="2" creationId="{CD3F518C-4D87-4D88-B62A-5D5BC4A62906}"/>
          </ac:graphicFrameMkLst>
        </pc:graphicFrameChg>
        <pc:graphicFrameChg chg="add mod modGraphic">
          <ac:chgData name="지영 김" userId="6a163bdcc1d28b62" providerId="LiveId" clId="{E7ED01E7-3AAE-4E68-A19F-C04EE3BFB56B}" dt="2019-11-09T17:42:00.180" v="15311" actId="14734"/>
          <ac:graphicFrameMkLst>
            <pc:docMk/>
            <pc:sldMk cId="3903222215" sldId="269"/>
            <ac:graphicFrameMk id="27" creationId="{2D7A14F2-FFE8-4962-AB55-5826C41120EF}"/>
          </ac:graphicFrameMkLst>
        </pc:graphicFrame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7" creationId="{5398173A-5DC1-458F-BC23-E240AB1E22D2}"/>
          </ac:picMkLst>
        </pc:pic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9" creationId="{B0A469E9-19D4-4480-80B6-59EEA2FBEB94}"/>
          </ac:picMkLst>
        </pc:pic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10" creationId="{D7B1450C-55B4-413F-9B73-22E3537262EA}"/>
          </ac:picMkLst>
        </pc:pic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11" creationId="{6283114E-0598-4D95-B9A5-C65F38784237}"/>
          </ac:picMkLst>
        </pc:pic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12" creationId="{941E6E43-9CBA-4106-9D42-87AC2F22DD5B}"/>
          </ac:picMkLst>
        </pc:pic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16" creationId="{F80F0A62-559F-4A01-8AF7-72EF20E51243}"/>
          </ac:picMkLst>
        </pc:picChg>
        <pc:picChg chg="add mod">
          <ac:chgData name="지영 김" userId="6a163bdcc1d28b62" providerId="LiveId" clId="{E7ED01E7-3AAE-4E68-A19F-C04EE3BFB56B}" dt="2019-11-09T17:32:21.922" v="14088" actId="1076"/>
          <ac:picMkLst>
            <pc:docMk/>
            <pc:sldMk cId="3903222215" sldId="269"/>
            <ac:picMk id="19" creationId="{8B903F68-E3BD-4F72-A734-5A68D0AFDA93}"/>
          </ac:picMkLst>
        </pc:picChg>
      </pc:sldChg>
      <pc:sldChg chg="addSp delSp modSp add">
        <pc:chgData name="지영 김" userId="6a163bdcc1d28b62" providerId="LiveId" clId="{E7ED01E7-3AAE-4E68-A19F-C04EE3BFB56B}" dt="2019-11-09T17:09:23.411" v="11563" actId="20577"/>
        <pc:sldMkLst>
          <pc:docMk/>
          <pc:sldMk cId="2865489183" sldId="270"/>
        </pc:sldMkLst>
        <pc:spChg chg="mod">
          <ac:chgData name="지영 김" userId="6a163bdcc1d28b62" providerId="LiveId" clId="{E7ED01E7-3AAE-4E68-A19F-C04EE3BFB56B}" dt="2019-11-09T17:05:04.808" v="11040" actId="20577"/>
          <ac:spMkLst>
            <pc:docMk/>
            <pc:sldMk cId="2865489183" sldId="270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7:05:13.249" v="11089" actId="20577"/>
          <ac:spMkLst>
            <pc:docMk/>
            <pc:sldMk cId="2865489183" sldId="270"/>
            <ac:spMk id="7" creationId="{B2394216-DBC6-4AEE-A5F0-75A6FF9507CD}"/>
          </ac:spMkLst>
        </pc:spChg>
        <pc:spChg chg="del">
          <ac:chgData name="지영 김" userId="6a163bdcc1d28b62" providerId="LiveId" clId="{E7ED01E7-3AAE-4E68-A19F-C04EE3BFB56B}" dt="2019-11-09T17:05:16.833" v="11090" actId="478"/>
          <ac:spMkLst>
            <pc:docMk/>
            <pc:sldMk cId="2865489183" sldId="270"/>
            <ac:spMk id="12" creationId="{3E73D32C-AD70-4A04-93CE-11B00AAB4B18}"/>
          </ac:spMkLst>
        </pc:spChg>
        <pc:spChg chg="mod">
          <ac:chgData name="지영 김" userId="6a163bdcc1d28b62" providerId="LiveId" clId="{E7ED01E7-3AAE-4E68-A19F-C04EE3BFB56B}" dt="2019-11-09T17:09:23.411" v="11563" actId="20577"/>
          <ac:spMkLst>
            <pc:docMk/>
            <pc:sldMk cId="2865489183" sldId="270"/>
            <ac:spMk id="14" creationId="{32D25955-2997-499C-9AB8-A92754F8988B}"/>
          </ac:spMkLst>
        </pc:spChg>
        <pc:spChg chg="del">
          <ac:chgData name="지영 김" userId="6a163bdcc1d28b62" providerId="LiveId" clId="{E7ED01E7-3AAE-4E68-A19F-C04EE3BFB56B}" dt="2019-11-09T17:05:16.833" v="11090" actId="478"/>
          <ac:spMkLst>
            <pc:docMk/>
            <pc:sldMk cId="2865489183" sldId="270"/>
            <ac:spMk id="15" creationId="{B1870187-0A7F-408F-908C-A69F10A20771}"/>
          </ac:spMkLst>
        </pc:spChg>
        <pc:graphicFrameChg chg="add mod modGraphic">
          <ac:chgData name="지영 김" userId="6a163bdcc1d28b62" providerId="LiveId" clId="{E7ED01E7-3AAE-4E68-A19F-C04EE3BFB56B}" dt="2019-11-09T17:05:57.998" v="11141" actId="20577"/>
          <ac:graphicFrameMkLst>
            <pc:docMk/>
            <pc:sldMk cId="2865489183" sldId="270"/>
            <ac:graphicFrameMk id="17" creationId="{00E129A1-F109-4DD9-8E03-4BFA132CFB6D}"/>
          </ac:graphicFrameMkLst>
        </pc:graphicFrameChg>
        <pc:graphicFrameChg chg="add mod modGraphic">
          <ac:chgData name="지영 김" userId="6a163bdcc1d28b62" providerId="LiveId" clId="{E7ED01E7-3AAE-4E68-A19F-C04EE3BFB56B}" dt="2019-11-09T17:05:50.469" v="11137" actId="20577"/>
          <ac:graphicFrameMkLst>
            <pc:docMk/>
            <pc:sldMk cId="2865489183" sldId="270"/>
            <ac:graphicFrameMk id="18" creationId="{B4625776-4FE8-48BF-AB09-F5D0189B6772}"/>
          </ac:graphicFrameMkLst>
        </pc:graphicFrameChg>
        <pc:picChg chg="add mod">
          <ac:chgData name="지영 김" userId="6a163bdcc1d28b62" providerId="LiveId" clId="{E7ED01E7-3AAE-4E68-A19F-C04EE3BFB56B}" dt="2019-11-09T17:05:21.887" v="11093" actId="14100"/>
          <ac:picMkLst>
            <pc:docMk/>
            <pc:sldMk cId="2865489183" sldId="270"/>
            <ac:picMk id="10" creationId="{886EBDF8-ECB2-4C9C-8FDE-76F8E07AC194}"/>
          </ac:picMkLst>
        </pc:picChg>
        <pc:picChg chg="add mod">
          <ac:chgData name="지영 김" userId="6a163bdcc1d28b62" providerId="LiveId" clId="{E7ED01E7-3AAE-4E68-A19F-C04EE3BFB56B}" dt="2019-11-09T17:05:24.649" v="11094" actId="14100"/>
          <ac:picMkLst>
            <pc:docMk/>
            <pc:sldMk cId="2865489183" sldId="270"/>
            <ac:picMk id="11" creationId="{05B42CC8-BEAD-46DB-BCC5-E80FA779935C}"/>
          </ac:picMkLst>
        </pc:picChg>
        <pc:cxnChg chg="del">
          <ac:chgData name="지영 김" userId="6a163bdcc1d28b62" providerId="LiveId" clId="{E7ED01E7-3AAE-4E68-A19F-C04EE3BFB56B}" dt="2019-11-09T17:05:16.833" v="11090" actId="478"/>
          <ac:cxnSpMkLst>
            <pc:docMk/>
            <pc:sldMk cId="2865489183" sldId="270"/>
            <ac:cxnSpMk id="16" creationId="{EE50FCB5-8E49-4E5E-9DDC-8FE3380103A3}"/>
          </ac:cxnSpMkLst>
        </pc:cxnChg>
      </pc:sldChg>
      <pc:sldChg chg="addSp delSp modSp add">
        <pc:chgData name="지영 김" userId="6a163bdcc1d28b62" providerId="LiveId" clId="{E7ED01E7-3AAE-4E68-A19F-C04EE3BFB56B}" dt="2019-11-09T17:45:39.546" v="15607" actId="20577"/>
        <pc:sldMkLst>
          <pc:docMk/>
          <pc:sldMk cId="155559615" sldId="271"/>
        </pc:sldMkLst>
        <pc:spChg chg="add del mod">
          <ac:chgData name="지영 김" userId="6a163bdcc1d28b62" providerId="LiveId" clId="{E7ED01E7-3AAE-4E68-A19F-C04EE3BFB56B}" dt="2019-11-09T17:33:30.839" v="14100" actId="478"/>
          <ac:spMkLst>
            <pc:docMk/>
            <pc:sldMk cId="155559615" sldId="271"/>
            <ac:spMk id="2" creationId="{9D0BF6DB-2845-402B-903D-36ED9F7442AE}"/>
          </ac:spMkLst>
        </pc:spChg>
        <pc:spChg chg="mod">
          <ac:chgData name="지영 김" userId="6a163bdcc1d28b62" providerId="LiveId" clId="{E7ED01E7-3AAE-4E68-A19F-C04EE3BFB56B}" dt="2019-11-09T17:43:48.987" v="15396" actId="20577"/>
          <ac:spMkLst>
            <pc:docMk/>
            <pc:sldMk cId="155559615" sldId="271"/>
            <ac:spMk id="8" creationId="{4DC5F632-10C8-43A0-967E-312536C4CF71}"/>
          </ac:spMkLst>
        </pc:spChg>
        <pc:spChg chg="add del mod">
          <ac:chgData name="지영 김" userId="6a163bdcc1d28b62" providerId="LiveId" clId="{E7ED01E7-3AAE-4E68-A19F-C04EE3BFB56B}" dt="2019-11-09T17:33:30.839" v="14100" actId="478"/>
          <ac:spMkLst>
            <pc:docMk/>
            <pc:sldMk cId="155559615" sldId="271"/>
            <ac:spMk id="9" creationId="{77B5CF64-4EE4-4439-825C-623BE74BDF95}"/>
          </ac:spMkLst>
        </pc:spChg>
        <pc:spChg chg="mod">
          <ac:chgData name="지영 김" userId="6a163bdcc1d28b62" providerId="LiveId" clId="{E7ED01E7-3AAE-4E68-A19F-C04EE3BFB56B}" dt="2019-11-09T17:45:39.546" v="15607" actId="20577"/>
          <ac:spMkLst>
            <pc:docMk/>
            <pc:sldMk cId="155559615" sldId="271"/>
            <ac:spMk id="14" creationId="{32D25955-2997-499C-9AB8-A92754F8988B}"/>
          </ac:spMkLst>
        </pc:spChg>
        <pc:spChg chg="mod">
          <ac:chgData name="지영 김" userId="6a163bdcc1d28b62" providerId="LiveId" clId="{E7ED01E7-3AAE-4E68-A19F-C04EE3BFB56B}" dt="2019-11-09T17:30:37" v="13815" actId="20577"/>
          <ac:spMkLst>
            <pc:docMk/>
            <pc:sldMk cId="155559615" sldId="271"/>
            <ac:spMk id="15" creationId="{B770E21A-88CA-46F7-BABC-96D71C3DB68B}"/>
          </ac:spMkLst>
        </pc:spChg>
      </pc:sldChg>
      <pc:sldChg chg="addSp delSp modSp add ord">
        <pc:chgData name="지영 김" userId="6a163bdcc1d28b62" providerId="LiveId" clId="{E7ED01E7-3AAE-4E68-A19F-C04EE3BFB56B}" dt="2019-11-09T20:50:26.406" v="16938" actId="1076"/>
        <pc:sldMkLst>
          <pc:docMk/>
          <pc:sldMk cId="318235403" sldId="272"/>
        </pc:sldMkLst>
        <pc:spChg chg="mod">
          <ac:chgData name="지영 김" userId="6a163bdcc1d28b62" providerId="LiveId" clId="{E7ED01E7-3AAE-4E68-A19F-C04EE3BFB56B}" dt="2019-11-09T18:17:46.552" v="15640" actId="20577"/>
          <ac:spMkLst>
            <pc:docMk/>
            <pc:sldMk cId="318235403" sldId="272"/>
            <ac:spMk id="5" creationId="{4F4B47B9-A194-4270-8B5D-4C939922333B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47" creationId="{8EA939E7-1088-43F6-94DF-E0594008EA93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48" creationId="{52435BE9-B01D-4C21-A404-DC8217601A7A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49" creationId="{24879507-66C9-4656-BA07-B01CAD0AEEFD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50" creationId="{88B5F809-E857-4F7B-901A-4783E4C8F5A4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51" creationId="{BF6325D6-BB81-4FCC-BF6A-B24C8FC1AE4B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78" creationId="{EC05D883-D348-46A3-A513-704A89BF3402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81" creationId="{9B4BBD37-0FBF-400B-AECF-F9AFEF1CA8D2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82" creationId="{166AC6DC-0DD2-4FDB-B8E6-4F21365B2162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83" creationId="{014F9679-C3D7-4E1B-9BCC-C4B8EC663278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84" creationId="{9D96D4D6-F196-4B87-AB1D-39E3AB130573}"/>
          </ac:spMkLst>
        </pc:spChg>
        <pc:spChg chg="del">
          <ac:chgData name="지영 김" userId="6a163bdcc1d28b62" providerId="LiveId" clId="{E7ED01E7-3AAE-4E68-A19F-C04EE3BFB56B}" dt="2019-11-09T18:07:35.006" v="15609" actId="478"/>
          <ac:spMkLst>
            <pc:docMk/>
            <pc:sldMk cId="318235403" sldId="272"/>
            <ac:spMk id="85" creationId="{3E652BD5-AD8C-43AF-83CC-ECC4C0397666}"/>
          </ac:spMkLst>
        </pc:spChg>
        <pc:picChg chg="add mod">
          <ac:chgData name="지영 김" userId="6a163bdcc1d28b62" providerId="LiveId" clId="{E7ED01E7-3AAE-4E68-A19F-C04EE3BFB56B}" dt="2019-11-09T18:17:24.308" v="15615" actId="1076"/>
          <ac:picMkLst>
            <pc:docMk/>
            <pc:sldMk cId="318235403" sldId="272"/>
            <ac:picMk id="24" creationId="{E0197952-A28F-4060-918F-3853326E25F7}"/>
          </ac:picMkLst>
        </pc:picChg>
        <pc:picChg chg="add del mod">
          <ac:chgData name="지영 김" userId="6a163bdcc1d28b62" providerId="LiveId" clId="{E7ED01E7-3AAE-4E68-A19F-C04EE3BFB56B}" dt="2019-11-09T18:17:42.583" v="15620" actId="478"/>
          <ac:picMkLst>
            <pc:docMk/>
            <pc:sldMk cId="318235403" sldId="272"/>
            <ac:picMk id="25" creationId="{738A4C11-5F1F-475A-BA08-346D42A8EDBE}"/>
          </ac:picMkLst>
        </pc:picChg>
        <pc:picChg chg="add mod">
          <ac:chgData name="지영 김" userId="6a163bdcc1d28b62" providerId="LiveId" clId="{E7ED01E7-3AAE-4E68-A19F-C04EE3BFB56B}" dt="2019-11-09T18:22:37.362" v="15642" actId="1076"/>
          <ac:picMkLst>
            <pc:docMk/>
            <pc:sldMk cId="318235403" sldId="272"/>
            <ac:picMk id="26" creationId="{7E7472E4-1C97-4CC5-A872-D13F73534016}"/>
          </ac:picMkLst>
        </pc:picChg>
        <pc:picChg chg="add mod">
          <ac:chgData name="지영 김" userId="6a163bdcc1d28b62" providerId="LiveId" clId="{E7ED01E7-3AAE-4E68-A19F-C04EE3BFB56B}" dt="2019-11-09T20:50:26.406" v="16938" actId="1076"/>
          <ac:picMkLst>
            <pc:docMk/>
            <pc:sldMk cId="318235403" sldId="272"/>
            <ac:picMk id="27" creationId="{2B2C9637-2849-466A-82EF-3F8644C024E5}"/>
          </ac:picMkLst>
        </pc:picChg>
        <pc:cxnChg chg="del mod">
          <ac:chgData name="지영 김" userId="6a163bdcc1d28b62" providerId="LiveId" clId="{E7ED01E7-3AAE-4E68-A19F-C04EE3BFB56B}" dt="2019-11-09T18:07:35.006" v="15609" actId="478"/>
          <ac:cxnSpMkLst>
            <pc:docMk/>
            <pc:sldMk cId="318235403" sldId="272"/>
            <ac:cxnSpMk id="53" creationId="{48D92B28-A0EC-4383-92F1-2D1A30946EEA}"/>
          </ac:cxnSpMkLst>
        </pc:cxnChg>
        <pc:cxnChg chg="del">
          <ac:chgData name="지영 김" userId="6a163bdcc1d28b62" providerId="LiveId" clId="{E7ED01E7-3AAE-4E68-A19F-C04EE3BFB56B}" dt="2019-11-09T18:07:35.006" v="15609" actId="478"/>
          <ac:cxnSpMkLst>
            <pc:docMk/>
            <pc:sldMk cId="318235403" sldId="272"/>
            <ac:cxnSpMk id="89" creationId="{06F60453-9AD0-4A49-8F0B-2B7EEF0B76EF}"/>
          </ac:cxnSpMkLst>
        </pc:cxnChg>
        <pc:cxnChg chg="del">
          <ac:chgData name="지영 김" userId="6a163bdcc1d28b62" providerId="LiveId" clId="{E7ED01E7-3AAE-4E68-A19F-C04EE3BFB56B}" dt="2019-11-09T18:07:35.006" v="15609" actId="478"/>
          <ac:cxnSpMkLst>
            <pc:docMk/>
            <pc:sldMk cId="318235403" sldId="272"/>
            <ac:cxnSpMk id="92" creationId="{31AD0B72-2D78-4052-BCBA-DEB54350A075}"/>
          </ac:cxnSpMkLst>
        </pc:cxnChg>
        <pc:cxnChg chg="del">
          <ac:chgData name="지영 김" userId="6a163bdcc1d28b62" providerId="LiveId" clId="{E7ED01E7-3AAE-4E68-A19F-C04EE3BFB56B}" dt="2019-11-09T18:07:35.006" v="15609" actId="478"/>
          <ac:cxnSpMkLst>
            <pc:docMk/>
            <pc:sldMk cId="318235403" sldId="272"/>
            <ac:cxnSpMk id="93" creationId="{F5679C13-6168-4B3E-AC83-FE13862B660E}"/>
          </ac:cxnSpMkLst>
        </pc:cxnChg>
        <pc:cxnChg chg="del">
          <ac:chgData name="지영 김" userId="6a163bdcc1d28b62" providerId="LiveId" clId="{E7ED01E7-3AAE-4E68-A19F-C04EE3BFB56B}" dt="2019-11-09T18:07:35.006" v="15609" actId="478"/>
          <ac:cxnSpMkLst>
            <pc:docMk/>
            <pc:sldMk cId="318235403" sldId="272"/>
            <ac:cxnSpMk id="94" creationId="{5EB62DE9-A270-4E4E-8869-C6FCA98DCB6B}"/>
          </ac:cxnSpMkLst>
        </pc:cxnChg>
        <pc:cxnChg chg="del">
          <ac:chgData name="지영 김" userId="6a163bdcc1d28b62" providerId="LiveId" clId="{E7ED01E7-3AAE-4E68-A19F-C04EE3BFB56B}" dt="2019-11-09T18:07:35.006" v="15609" actId="478"/>
          <ac:cxnSpMkLst>
            <pc:docMk/>
            <pc:sldMk cId="318235403" sldId="272"/>
            <ac:cxnSpMk id="95" creationId="{DCDC7E8D-9299-429A-A0F3-C2983F345E4B}"/>
          </ac:cxnSpMkLst>
        </pc:cxnChg>
      </pc:sldChg>
      <pc:sldChg chg="addSp delSp modSp add ord">
        <pc:chgData name="지영 김" userId="6a163bdcc1d28b62" providerId="LiveId" clId="{E7ED01E7-3AAE-4E68-A19F-C04EE3BFB56B}" dt="2019-11-09T18:40:03.384" v="16713" actId="1076"/>
        <pc:sldMkLst>
          <pc:docMk/>
          <pc:sldMk cId="871762333" sldId="273"/>
        </pc:sldMkLst>
        <pc:spChg chg="mod">
          <ac:chgData name="지영 김" userId="6a163bdcc1d28b62" providerId="LiveId" clId="{E7ED01E7-3AAE-4E68-A19F-C04EE3BFB56B}" dt="2019-11-09T18:25:52.571" v="15746" actId="20577"/>
          <ac:spMkLst>
            <pc:docMk/>
            <pc:sldMk cId="871762333" sldId="273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8:26:07.524" v="15843" actId="20577"/>
          <ac:spMkLst>
            <pc:docMk/>
            <pc:sldMk cId="871762333" sldId="273"/>
            <ac:spMk id="7" creationId="{B2394216-DBC6-4AEE-A5F0-75A6FF9507CD}"/>
          </ac:spMkLst>
        </pc:spChg>
        <pc:spChg chg="mod">
          <ac:chgData name="지영 김" userId="6a163bdcc1d28b62" providerId="LiveId" clId="{E7ED01E7-3AAE-4E68-A19F-C04EE3BFB56B}" dt="2019-11-09T18:25:45.194" v="15718" actId="20577"/>
          <ac:spMkLst>
            <pc:docMk/>
            <pc:sldMk cId="871762333" sldId="273"/>
            <ac:spMk id="14" creationId="{32D25955-2997-499C-9AB8-A92754F8988B}"/>
          </ac:spMkLst>
        </pc:spChg>
        <pc:spChg chg="add mod">
          <ac:chgData name="지영 김" userId="6a163bdcc1d28b62" providerId="LiveId" clId="{E7ED01E7-3AAE-4E68-A19F-C04EE3BFB56B}" dt="2019-11-09T18:31:22.119" v="16210" actId="207"/>
          <ac:spMkLst>
            <pc:docMk/>
            <pc:sldMk cId="871762333" sldId="273"/>
            <ac:spMk id="16" creationId="{73A56AA3-FFC4-4C51-9644-C6843800E5DD}"/>
          </ac:spMkLst>
        </pc:spChg>
        <pc:spChg chg="add mod">
          <ac:chgData name="지영 김" userId="6a163bdcc1d28b62" providerId="LiveId" clId="{E7ED01E7-3AAE-4E68-A19F-C04EE3BFB56B}" dt="2019-11-09T18:39:59.355" v="16712" actId="14100"/>
          <ac:spMkLst>
            <pc:docMk/>
            <pc:sldMk cId="871762333" sldId="273"/>
            <ac:spMk id="17" creationId="{1E2E401F-8F8F-41CE-AAAF-4774FAFFC3F6}"/>
          </ac:spMkLst>
        </pc:spChg>
        <pc:spChg chg="add mod">
          <ac:chgData name="지영 김" userId="6a163bdcc1d28b62" providerId="LiveId" clId="{E7ED01E7-3AAE-4E68-A19F-C04EE3BFB56B}" dt="2019-11-09T18:33:31.544" v="16324" actId="207"/>
          <ac:spMkLst>
            <pc:docMk/>
            <pc:sldMk cId="871762333" sldId="273"/>
            <ac:spMk id="18" creationId="{671F7F68-59B1-4521-9409-A8CF443E40A3}"/>
          </ac:spMkLst>
        </pc:spChg>
        <pc:spChg chg="add del mod">
          <ac:chgData name="지영 김" userId="6a163bdcc1d28b62" providerId="LiveId" clId="{E7ED01E7-3AAE-4E68-A19F-C04EE3BFB56B}" dt="2019-11-09T18:39:55.896" v="16711" actId="478"/>
          <ac:spMkLst>
            <pc:docMk/>
            <pc:sldMk cId="871762333" sldId="273"/>
            <ac:spMk id="19" creationId="{75979517-C283-4A06-93BD-713AF02E7E12}"/>
          </ac:spMkLst>
        </pc:spChg>
        <pc:picChg chg="add mod">
          <ac:chgData name="지영 김" userId="6a163bdcc1d28b62" providerId="LiveId" clId="{E7ED01E7-3AAE-4E68-A19F-C04EE3BFB56B}" dt="2019-11-09T18:30:37.699" v="16101" actId="1076"/>
          <ac:picMkLst>
            <pc:docMk/>
            <pc:sldMk cId="871762333" sldId="273"/>
            <ac:picMk id="9" creationId="{7206EC62-85C2-4D46-85E6-F7F7B4E3E53C}"/>
          </ac:picMkLst>
        </pc:picChg>
        <pc:picChg chg="add mod">
          <ac:chgData name="지영 김" userId="6a163bdcc1d28b62" providerId="LiveId" clId="{E7ED01E7-3AAE-4E68-A19F-C04EE3BFB56B}" dt="2019-11-09T18:40:03.384" v="16713" actId="1076"/>
          <ac:picMkLst>
            <pc:docMk/>
            <pc:sldMk cId="871762333" sldId="273"/>
            <ac:picMk id="10" creationId="{8458D869-FEA0-4CCC-B186-1FD0E0B313CC}"/>
          </ac:picMkLst>
        </pc:picChg>
        <pc:picChg chg="add del mod">
          <ac:chgData name="지영 김" userId="6a163bdcc1d28b62" providerId="LiveId" clId="{E7ED01E7-3AAE-4E68-A19F-C04EE3BFB56B}" dt="2019-11-09T18:23:46.314" v="15658"/>
          <ac:picMkLst>
            <pc:docMk/>
            <pc:sldMk cId="871762333" sldId="273"/>
            <ac:picMk id="11" creationId="{94B430A2-B062-4CC3-A0A5-9649DB841DFE}"/>
          </ac:picMkLst>
        </pc:picChg>
        <pc:picChg chg="add mod">
          <ac:chgData name="지영 김" userId="6a163bdcc1d28b62" providerId="LiveId" clId="{E7ED01E7-3AAE-4E68-A19F-C04EE3BFB56B}" dt="2019-11-09T18:33:08.873" v="16321" actId="1076"/>
          <ac:picMkLst>
            <pc:docMk/>
            <pc:sldMk cId="871762333" sldId="273"/>
            <ac:picMk id="12" creationId="{2B8EE6FC-D2F6-4426-83AC-F073C9FA618F}"/>
          </ac:picMkLst>
        </pc:picChg>
        <pc:picChg chg="add del mod">
          <ac:chgData name="지영 김" userId="6a163bdcc1d28b62" providerId="LiveId" clId="{E7ED01E7-3AAE-4E68-A19F-C04EE3BFB56B}" dt="2019-11-09T18:39:55.292" v="16710" actId="478"/>
          <ac:picMkLst>
            <pc:docMk/>
            <pc:sldMk cId="871762333" sldId="273"/>
            <ac:picMk id="15" creationId="{29B00877-8E5E-49EA-A4E8-BE309FD8AA57}"/>
          </ac:picMkLst>
        </pc:picChg>
        <pc:picChg chg="del">
          <ac:chgData name="지영 김" userId="6a163bdcc1d28b62" providerId="LiveId" clId="{E7ED01E7-3AAE-4E68-A19F-C04EE3BFB56B}" dt="2019-11-09T18:23:07.500" v="15650" actId="478"/>
          <ac:picMkLst>
            <pc:docMk/>
            <pc:sldMk cId="871762333" sldId="273"/>
            <ac:picMk id="26" creationId="{7E7472E4-1C97-4CC5-A872-D13F73534016}"/>
          </ac:picMkLst>
        </pc:picChg>
        <pc:picChg chg="del">
          <ac:chgData name="지영 김" userId="6a163bdcc1d28b62" providerId="LiveId" clId="{E7ED01E7-3AAE-4E68-A19F-C04EE3BFB56B}" dt="2019-11-09T18:23:05.851" v="15649" actId="478"/>
          <ac:picMkLst>
            <pc:docMk/>
            <pc:sldMk cId="871762333" sldId="273"/>
            <ac:picMk id="27" creationId="{2B2C9637-2849-466A-82EF-3F8644C024E5}"/>
          </ac:picMkLst>
        </pc:picChg>
      </pc:sldChg>
      <pc:sldChg chg="addSp delSp modSp add">
        <pc:chgData name="지영 김" userId="6a163bdcc1d28b62" providerId="LiveId" clId="{E7ED01E7-3AAE-4E68-A19F-C04EE3BFB56B}" dt="2019-11-09T18:51:10.009" v="16883" actId="20577"/>
        <pc:sldMkLst>
          <pc:docMk/>
          <pc:sldMk cId="3065618910" sldId="274"/>
        </pc:sldMkLst>
        <pc:spChg chg="mod">
          <ac:chgData name="지영 김" userId="6a163bdcc1d28b62" providerId="LiveId" clId="{E7ED01E7-3AAE-4E68-A19F-C04EE3BFB56B}" dt="2019-11-09T18:51:05.137" v="16858" actId="20577"/>
          <ac:spMkLst>
            <pc:docMk/>
            <pc:sldMk cId="3065618910" sldId="274"/>
            <ac:spMk id="5" creationId="{4F4B47B9-A194-4270-8B5D-4C939922333B}"/>
          </ac:spMkLst>
        </pc:spChg>
        <pc:spChg chg="mod">
          <ac:chgData name="지영 김" userId="6a163bdcc1d28b62" providerId="LiveId" clId="{E7ED01E7-3AAE-4E68-A19F-C04EE3BFB56B}" dt="2019-11-09T18:51:10.009" v="16883" actId="20577"/>
          <ac:spMkLst>
            <pc:docMk/>
            <pc:sldMk cId="3065618910" sldId="274"/>
            <ac:spMk id="16" creationId="{73A56AA3-FFC4-4C51-9644-C6843800E5DD}"/>
          </ac:spMkLst>
        </pc:spChg>
        <pc:spChg chg="del">
          <ac:chgData name="지영 김" userId="6a163bdcc1d28b62" providerId="LiveId" clId="{E7ED01E7-3AAE-4E68-A19F-C04EE3BFB56B}" dt="2019-11-09T18:34:41.930" v="16333" actId="478"/>
          <ac:spMkLst>
            <pc:docMk/>
            <pc:sldMk cId="3065618910" sldId="274"/>
            <ac:spMk id="17" creationId="{1E2E401F-8F8F-41CE-AAAF-4774FAFFC3F6}"/>
          </ac:spMkLst>
        </pc:spChg>
        <pc:spChg chg="mod">
          <ac:chgData name="지영 김" userId="6a163bdcc1d28b62" providerId="LiveId" clId="{E7ED01E7-3AAE-4E68-A19F-C04EE3BFB56B}" dt="2019-11-09T18:37:06.174" v="16611" actId="404"/>
          <ac:spMkLst>
            <pc:docMk/>
            <pc:sldMk cId="3065618910" sldId="274"/>
            <ac:spMk id="18" creationId="{671F7F68-59B1-4521-9409-A8CF443E40A3}"/>
          </ac:spMkLst>
        </pc:spChg>
        <pc:spChg chg="del">
          <ac:chgData name="지영 김" userId="6a163bdcc1d28b62" providerId="LiveId" clId="{E7ED01E7-3AAE-4E68-A19F-C04EE3BFB56B}" dt="2019-11-09T18:34:41.930" v="16333" actId="478"/>
          <ac:spMkLst>
            <pc:docMk/>
            <pc:sldMk cId="3065618910" sldId="274"/>
            <ac:spMk id="19" creationId="{75979517-C283-4A06-93BD-713AF02E7E12}"/>
          </ac:spMkLst>
        </pc:spChg>
        <pc:spChg chg="add mod">
          <ac:chgData name="지영 김" userId="6a163bdcc1d28b62" providerId="LiveId" clId="{E7ED01E7-3AAE-4E68-A19F-C04EE3BFB56B}" dt="2019-11-09T18:35:38.635" v="16346" actId="403"/>
          <ac:spMkLst>
            <pc:docMk/>
            <pc:sldMk cId="3065618910" sldId="274"/>
            <ac:spMk id="27" creationId="{AFA23534-D6B1-49FD-8B41-9CC93BC4113D}"/>
          </ac:spMkLst>
        </pc:spChg>
        <pc:spChg chg="add mod">
          <ac:chgData name="지영 김" userId="6a163bdcc1d28b62" providerId="LiveId" clId="{E7ED01E7-3AAE-4E68-A19F-C04EE3BFB56B}" dt="2019-11-09T18:35:38.635" v="16346" actId="403"/>
          <ac:spMkLst>
            <pc:docMk/>
            <pc:sldMk cId="3065618910" sldId="274"/>
            <ac:spMk id="28" creationId="{66297C21-59DF-4305-B2F5-6A59190F22BD}"/>
          </ac:spMkLst>
        </pc:spChg>
        <pc:spChg chg="add mod">
          <ac:chgData name="지영 김" userId="6a163bdcc1d28b62" providerId="LiveId" clId="{E7ED01E7-3AAE-4E68-A19F-C04EE3BFB56B}" dt="2019-11-09T18:35:32.299" v="16340" actId="164"/>
          <ac:spMkLst>
            <pc:docMk/>
            <pc:sldMk cId="3065618910" sldId="274"/>
            <ac:spMk id="30" creationId="{422A512F-873D-4F58-8243-13E6DB5AA490}"/>
          </ac:spMkLst>
        </pc:spChg>
        <pc:spChg chg="add mod">
          <ac:chgData name="지영 김" userId="6a163bdcc1d28b62" providerId="LiveId" clId="{E7ED01E7-3AAE-4E68-A19F-C04EE3BFB56B}" dt="2019-11-09T18:35:42.459" v="16350" actId="403"/>
          <ac:spMkLst>
            <pc:docMk/>
            <pc:sldMk cId="3065618910" sldId="274"/>
            <ac:spMk id="31" creationId="{CB4F3678-91D2-47CE-B3DB-F9ED9F139F3B}"/>
          </ac:spMkLst>
        </pc:spChg>
        <pc:spChg chg="add mod">
          <ac:chgData name="지영 김" userId="6a163bdcc1d28b62" providerId="LiveId" clId="{E7ED01E7-3AAE-4E68-A19F-C04EE3BFB56B}" dt="2019-11-09T18:35:32.299" v="16340" actId="164"/>
          <ac:spMkLst>
            <pc:docMk/>
            <pc:sldMk cId="3065618910" sldId="274"/>
            <ac:spMk id="32" creationId="{5FAC59C1-4275-42A2-B5CE-A7F0F8EC13CC}"/>
          </ac:spMkLst>
        </pc:spChg>
        <pc:spChg chg="add mod">
          <ac:chgData name="지영 김" userId="6a163bdcc1d28b62" providerId="LiveId" clId="{E7ED01E7-3AAE-4E68-A19F-C04EE3BFB56B}" dt="2019-11-09T18:35:32.299" v="16340" actId="164"/>
          <ac:spMkLst>
            <pc:docMk/>
            <pc:sldMk cId="3065618910" sldId="274"/>
            <ac:spMk id="33" creationId="{F4AF5D58-BFEE-485D-981A-C0F4D15EA00B}"/>
          </ac:spMkLst>
        </pc:spChg>
        <pc:spChg chg="add mod">
          <ac:chgData name="지영 김" userId="6a163bdcc1d28b62" providerId="LiveId" clId="{E7ED01E7-3AAE-4E68-A19F-C04EE3BFB56B}" dt="2019-11-09T18:46:59.359" v="16789" actId="20577"/>
          <ac:spMkLst>
            <pc:docMk/>
            <pc:sldMk cId="3065618910" sldId="274"/>
            <ac:spMk id="35" creationId="{B8A3E0F0-7999-4BC2-AB6F-E8B1956C541E}"/>
          </ac:spMkLst>
        </pc:spChg>
        <pc:spChg chg="add mod">
          <ac:chgData name="지영 김" userId="6a163bdcc1d28b62" providerId="LiveId" clId="{E7ED01E7-3AAE-4E68-A19F-C04EE3BFB56B}" dt="2019-11-09T18:47:08.720" v="16837" actId="20577"/>
          <ac:spMkLst>
            <pc:docMk/>
            <pc:sldMk cId="3065618910" sldId="274"/>
            <ac:spMk id="36" creationId="{3E17D60A-C183-4D75-AC7B-6F72CFDAF5DD}"/>
          </ac:spMkLst>
        </pc:spChg>
        <pc:grpChg chg="add mod">
          <ac:chgData name="지영 김" userId="6a163bdcc1d28b62" providerId="LiveId" clId="{E7ED01E7-3AAE-4E68-A19F-C04EE3BFB56B}" dt="2019-11-09T18:35:48.165" v="16351" actId="1076"/>
          <ac:grpSpMkLst>
            <pc:docMk/>
            <pc:sldMk cId="3065618910" sldId="274"/>
            <ac:grpSpMk id="2" creationId="{921EB769-F3D4-41C0-B7CE-1FBAEC6CA6A8}"/>
          </ac:grpSpMkLst>
        </pc:grpChg>
        <pc:picChg chg="del">
          <ac:chgData name="지영 김" userId="6a163bdcc1d28b62" providerId="LiveId" clId="{E7ED01E7-3AAE-4E68-A19F-C04EE3BFB56B}" dt="2019-11-09T18:34:41.930" v="16333" actId="478"/>
          <ac:picMkLst>
            <pc:docMk/>
            <pc:sldMk cId="3065618910" sldId="274"/>
            <ac:picMk id="9" creationId="{7206EC62-85C2-4D46-85E6-F7F7B4E3E53C}"/>
          </ac:picMkLst>
        </pc:picChg>
        <pc:picChg chg="del">
          <ac:chgData name="지영 김" userId="6a163bdcc1d28b62" providerId="LiveId" clId="{E7ED01E7-3AAE-4E68-A19F-C04EE3BFB56B}" dt="2019-11-09T18:34:41.930" v="16333" actId="478"/>
          <ac:picMkLst>
            <pc:docMk/>
            <pc:sldMk cId="3065618910" sldId="274"/>
            <ac:picMk id="10" creationId="{8458D869-FEA0-4CCC-B186-1FD0E0B313CC}"/>
          </ac:picMkLst>
        </pc:picChg>
        <pc:picChg chg="del">
          <ac:chgData name="지영 김" userId="6a163bdcc1d28b62" providerId="LiveId" clId="{E7ED01E7-3AAE-4E68-A19F-C04EE3BFB56B}" dt="2019-11-09T18:34:41.930" v="16333" actId="478"/>
          <ac:picMkLst>
            <pc:docMk/>
            <pc:sldMk cId="3065618910" sldId="274"/>
            <ac:picMk id="12" creationId="{2B8EE6FC-D2F6-4426-83AC-F073C9FA618F}"/>
          </ac:picMkLst>
        </pc:picChg>
        <pc:picChg chg="del">
          <ac:chgData name="지영 김" userId="6a163bdcc1d28b62" providerId="LiveId" clId="{E7ED01E7-3AAE-4E68-A19F-C04EE3BFB56B}" dt="2019-11-09T18:34:41.930" v="16333" actId="478"/>
          <ac:picMkLst>
            <pc:docMk/>
            <pc:sldMk cId="3065618910" sldId="274"/>
            <ac:picMk id="15" creationId="{29B00877-8E5E-49EA-A4E8-BE309FD8AA57}"/>
          </ac:picMkLst>
        </pc:picChg>
        <pc:picChg chg="add del mod">
          <ac:chgData name="지영 김" userId="6a163bdcc1d28b62" providerId="LiveId" clId="{E7ED01E7-3AAE-4E68-A19F-C04EE3BFB56B}" dt="2019-11-09T18:35:18.495" v="16337" actId="478"/>
          <ac:picMkLst>
            <pc:docMk/>
            <pc:sldMk cId="3065618910" sldId="274"/>
            <ac:picMk id="20" creationId="{8BB94AE1-0CEC-4762-BB4A-CF500559995B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1" creationId="{9C2E1E59-CFC7-4FB0-A0F1-A5A0EC198C03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2" creationId="{E281DA1E-5C25-49DE-9D92-B36C1D5320FE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3" creationId="{A21D157E-AC5D-42B4-A676-AF517DEDCA2A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4" creationId="{86D29541-E897-4372-A842-8080A13A7215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5" creationId="{20962352-A44F-42B4-86F6-B209214A7D4D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6" creationId="{E8C0F28A-9679-407F-B375-ACAD896A0741}"/>
          </ac:picMkLst>
        </pc:picChg>
        <pc:picChg chg="add mod">
          <ac:chgData name="지영 김" userId="6a163bdcc1d28b62" providerId="LiveId" clId="{E7ED01E7-3AAE-4E68-A19F-C04EE3BFB56B}" dt="2019-11-09T18:35:32.299" v="16340" actId="164"/>
          <ac:picMkLst>
            <pc:docMk/>
            <pc:sldMk cId="3065618910" sldId="274"/>
            <ac:picMk id="29" creationId="{88115C1F-3695-4206-B220-0ED66464615C}"/>
          </ac:picMkLst>
        </pc:picChg>
        <pc:picChg chg="add mod">
          <ac:chgData name="지영 김" userId="6a163bdcc1d28b62" providerId="LiveId" clId="{E7ED01E7-3AAE-4E68-A19F-C04EE3BFB56B}" dt="2019-11-09T18:36:31.154" v="16460" actId="1076"/>
          <ac:picMkLst>
            <pc:docMk/>
            <pc:sldMk cId="3065618910" sldId="274"/>
            <ac:picMk id="34" creationId="{C7B3309D-7C3D-4559-AB56-891D622A8976}"/>
          </ac:picMkLst>
        </pc:picChg>
        <pc:picChg chg="add mod">
          <ac:chgData name="지영 김" userId="6a163bdcc1d28b62" providerId="LiveId" clId="{E7ED01E7-3AAE-4E68-A19F-C04EE3BFB56B}" dt="2019-11-09T18:40:09.206" v="16715" actId="1076"/>
          <ac:picMkLst>
            <pc:docMk/>
            <pc:sldMk cId="3065618910" sldId="274"/>
            <ac:picMk id="37" creationId="{13239776-BC9B-4CA2-B98D-C0D21F3A6169}"/>
          </ac:picMkLst>
        </pc:picChg>
        <pc:picChg chg="add mod">
          <ac:chgData name="지영 김" userId="6a163bdcc1d28b62" providerId="LiveId" clId="{E7ED01E7-3AAE-4E68-A19F-C04EE3BFB56B}" dt="2019-11-09T18:40:15.626" v="16718" actId="1076"/>
          <ac:picMkLst>
            <pc:docMk/>
            <pc:sldMk cId="3065618910" sldId="274"/>
            <ac:picMk id="38" creationId="{58F5BA15-951C-402C-8BD8-4F495D9800B4}"/>
          </ac:picMkLst>
        </pc:picChg>
      </pc:sldChg>
      <pc:sldChg chg="modSp add">
        <pc:chgData name="지영 김" userId="6a163bdcc1d28b62" providerId="LiveId" clId="{E7ED01E7-3AAE-4E68-A19F-C04EE3BFB56B}" dt="2019-11-09T19:19:56.865" v="16936" actId="2162"/>
        <pc:sldMkLst>
          <pc:docMk/>
          <pc:sldMk cId="1688087265" sldId="275"/>
        </pc:sldMkLst>
        <pc:graphicFrameChg chg="modGraphic">
          <ac:chgData name="지영 김" userId="6a163bdcc1d28b62" providerId="LiveId" clId="{E7ED01E7-3AAE-4E68-A19F-C04EE3BFB56B}" dt="2019-11-09T19:19:56.865" v="16936" actId="2162"/>
          <ac:graphicFrameMkLst>
            <pc:docMk/>
            <pc:sldMk cId="1688087265" sldId="275"/>
            <ac:graphicFrameMk id="9" creationId="{79CED33A-0DCF-4562-BBD5-776548E6ECA7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B1695-9D3E-4DAA-BD97-566E419D3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6C8A3-CE31-40CC-9373-DABAD93FF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FCF59-CA02-4FF8-88B5-57648535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08386-37C4-4A17-A9A0-4E2DDB22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002F7-1BAE-400D-AD23-55B8609B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1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B8395-F235-41D4-ABA1-9A315D31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69B40-172A-4958-849D-9B26BCF2D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C0D1D-D9A5-48D7-9CDE-080FD90A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8A9E3-FC3B-4CDD-9C1F-E522D189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A43F8E-DFFC-46D5-9BF9-5AABC532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D76B9D-686C-4FC7-8C5A-8EC171617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F4B9CB-4F8B-4EF3-83CD-B2673E0D8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44C69-C9FC-475C-9D87-DCB3EDA0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8AA6B-94EA-43D5-9B38-C4161494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9470D-F450-47A2-B28E-8E9BC957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5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854BF-2AD1-4F88-9BCB-96C8C99C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9EEF9-F6A7-441E-ADB7-5764182F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BCD21-BC58-4441-A28A-29D80C05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9ABF2-4D8F-4A89-893A-0517117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680EE-8CB2-49E7-969B-28392E2A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9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E1A0B-7E35-4636-9081-7B71AE30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C9493-F6B4-400A-9A65-CE2B5E9F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7098E-B836-4709-A866-86964D80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5816D-AAB6-42EF-B720-1192B3F5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353EA-CC86-4312-B83D-67D03B4B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2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3A7C6-DFA6-4982-A479-E8E197B4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5CE73-6D1C-4FAB-B95B-E96525DF1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433797-DAD6-4B23-BC38-153A1BEB1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F2905-5217-4EFF-AE06-32ED699C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9C3EB-22E6-42E5-A7AB-7D52FB18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85851-86BC-488D-8ADB-57F066F6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0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39AAB-E655-4F84-94E8-DCFC88F3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6D66FC-C3B8-44CE-BCD2-32055FEC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C20729-F023-469A-B1AB-3CA85B3E0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99A4D6-CE4B-428D-AAC3-6A07CF18D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960E3C-CA84-4E6E-B227-982168464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EBBF8C-EC09-4C93-AA0D-192FED99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1D7D29-7D4A-4360-B8E9-EBEEAA07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6177DE-F6AB-4A94-A42A-496684BA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4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48F-ADA6-4E0E-B85B-3FC30885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EFA9F2-B3EF-471E-AD4A-3B207B71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74583E-9EA3-4063-BF85-D748B4F7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2C90B-C058-42F7-BB27-835B5A7F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4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B309D4-C96D-4488-A1CC-6C3AC5B5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671CB0-E5BE-494F-8BFB-74260C2E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3DC57-5168-4396-BBE8-4F866EF6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7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63B83-31E7-4D17-8822-792B45B8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56708-A5D3-45B4-BAB3-4D66D52D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89B5F0-A29E-49A4-AD0D-5122D3B88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8C5224-2C68-45AF-AC6E-AF642EED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630596-F259-4E0E-BB16-EA8C2048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31FA7F-8C53-42AE-AE97-6F9AA2F1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30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5EEA-2E1D-4A9B-9479-04C92E0E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5ECDD6-5AA6-4E50-8161-83FEBAFED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127B1F-9237-46D7-9DA0-C673D8356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E79CB-D778-45CF-BB57-73894830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76B5A-F9EA-46CD-BEFF-AD71FE52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5D091-E7FE-44BE-B5CE-B2CC3AC2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0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69801F-7FBA-421F-A959-A6FE8A89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469CBC-1650-4C1F-A2D5-350BD6D0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A333C-002D-4278-9ADA-2926901D5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336E1-BCD3-4C0A-A213-1DE3FC5977F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4BFB0-A1AC-4C09-9FDB-CA1F3E43C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EFD14-73B4-4390-ACA6-C3A615912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C116E-CDBC-42FC-891E-C0A35E1D8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1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6F27EF-3560-4CAE-9C8F-BF1A188FEB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4B26F-791F-48B8-8578-2F0EB802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647CC6-EFB3-4C89-B5DF-113114518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age Italic" panose="03070502040507070304" pitchFamily="66" charset="0"/>
              </a:rPr>
              <a:t>Seed</a:t>
            </a:r>
            <a:endParaRPr lang="ko-KR" altLang="en-US" dirty="0">
              <a:solidFill>
                <a:schemeClr val="bg1"/>
              </a:solidFill>
              <a:latin typeface="Rage Italic" panose="030705020405070703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52111E-8A3B-40C1-87D9-B3190F903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종합 설계 기획</a:t>
            </a:r>
            <a:endParaRPr lang="en-US" altLang="ko-KR" sz="1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시드니 </a:t>
            </a:r>
            <a:r>
              <a:rPr lang="ko-KR" altLang="en-US" sz="1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파머</a:t>
            </a:r>
            <a:endParaRPr lang="ko-KR" altLang="en-US" sz="1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87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요소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합성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합성 시스템</a:t>
            </a: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17B8F8C-EF92-4863-8F8B-D6A3C8D993C0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5F632-10C8-43A0-967E-312536C4CF71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복수의 아이템을 사용하여 하나의 아이템으로 합성할 수 있는 시스템</a:t>
            </a:r>
          </a:p>
        </p:txBody>
      </p:sp>
      <p:pic>
        <p:nvPicPr>
          <p:cNvPr id="7" name="그래픽 6" descr="체리">
            <a:extLst>
              <a:ext uri="{FF2B5EF4-FFF2-40B4-BE49-F238E27FC236}">
                <a16:creationId xmlns:a16="http://schemas.microsoft.com/office/drawing/2014/main" id="{5398173A-5DC1-458F-BC23-E240AB1E2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0138" y="2316950"/>
            <a:ext cx="632594" cy="632594"/>
          </a:xfrm>
          <a:prstGeom prst="rect">
            <a:avLst/>
          </a:prstGeom>
        </p:spPr>
      </p:pic>
      <p:pic>
        <p:nvPicPr>
          <p:cNvPr id="9" name="그래픽 8" descr="곡물">
            <a:extLst>
              <a:ext uri="{FF2B5EF4-FFF2-40B4-BE49-F238E27FC236}">
                <a16:creationId xmlns:a16="http://schemas.microsoft.com/office/drawing/2014/main" id="{B0A469E9-19D4-4480-80B6-59EEA2FBE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1884" y="1767467"/>
            <a:ext cx="482371" cy="482371"/>
          </a:xfrm>
          <a:prstGeom prst="rect">
            <a:avLst/>
          </a:prstGeom>
        </p:spPr>
      </p:pic>
      <p:pic>
        <p:nvPicPr>
          <p:cNvPr id="10" name="그래픽 9" descr="체리">
            <a:extLst>
              <a:ext uri="{FF2B5EF4-FFF2-40B4-BE49-F238E27FC236}">
                <a16:creationId xmlns:a16="http://schemas.microsoft.com/office/drawing/2014/main" id="{D7B1450C-55B4-413F-9B73-22E35372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5484" y="2543477"/>
            <a:ext cx="438032" cy="438032"/>
          </a:xfrm>
          <a:prstGeom prst="rect">
            <a:avLst/>
          </a:prstGeom>
        </p:spPr>
      </p:pic>
      <p:pic>
        <p:nvPicPr>
          <p:cNvPr id="11" name="그래픽 10" descr="체리">
            <a:extLst>
              <a:ext uri="{FF2B5EF4-FFF2-40B4-BE49-F238E27FC236}">
                <a16:creationId xmlns:a16="http://schemas.microsoft.com/office/drawing/2014/main" id="{6283114E-0598-4D95-B9A5-C65F38784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3319" y="2543477"/>
            <a:ext cx="438032" cy="438032"/>
          </a:xfrm>
          <a:prstGeom prst="rect">
            <a:avLst/>
          </a:prstGeom>
        </p:spPr>
      </p:pic>
      <p:pic>
        <p:nvPicPr>
          <p:cNvPr id="12" name="그래픽 11" descr="곡물">
            <a:extLst>
              <a:ext uri="{FF2B5EF4-FFF2-40B4-BE49-F238E27FC236}">
                <a16:creationId xmlns:a16="http://schemas.microsoft.com/office/drawing/2014/main" id="{941E6E43-9CBA-4106-9D42-87AC2F22DD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1668" y="1801077"/>
            <a:ext cx="482372" cy="482372"/>
          </a:xfrm>
          <a:prstGeom prst="rect">
            <a:avLst/>
          </a:prstGeom>
        </p:spPr>
      </p:pic>
      <p:pic>
        <p:nvPicPr>
          <p:cNvPr id="16" name="그래픽 15" descr="곡물">
            <a:extLst>
              <a:ext uri="{FF2B5EF4-FFF2-40B4-BE49-F238E27FC236}">
                <a16:creationId xmlns:a16="http://schemas.microsoft.com/office/drawing/2014/main" id="{F80F0A62-559F-4A01-8AF7-72EF20E51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0679" y="1576311"/>
            <a:ext cx="690709" cy="6907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D9616A-D349-4650-8D67-79A0F40BB8E8}"/>
              </a:ext>
            </a:extLst>
          </p:cNvPr>
          <p:cNvSpPr txBox="1"/>
          <p:nvPr/>
        </p:nvSpPr>
        <p:spPr>
          <a:xfrm>
            <a:off x="3925570" y="2512805"/>
            <a:ext cx="73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DB220-BDD8-4EAA-9960-F3E7025A8A36}"/>
              </a:ext>
            </a:extLst>
          </p:cNvPr>
          <p:cNvSpPr txBox="1"/>
          <p:nvPr/>
        </p:nvSpPr>
        <p:spPr>
          <a:xfrm>
            <a:off x="4030619" y="1897926"/>
            <a:ext cx="54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래픽 18" descr="식물">
            <a:extLst>
              <a:ext uri="{FF2B5EF4-FFF2-40B4-BE49-F238E27FC236}">
                <a16:creationId xmlns:a16="http://schemas.microsoft.com/office/drawing/2014/main" id="{8B903F68-E3BD-4F72-A734-5A68D0AFD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3550" y="1836521"/>
            <a:ext cx="1006959" cy="100695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6A1EDD9-D3A5-46D2-A7AA-46EE6D5D4C9A}"/>
              </a:ext>
            </a:extLst>
          </p:cNvPr>
          <p:cNvSpPr/>
          <p:nvPr/>
        </p:nvSpPr>
        <p:spPr>
          <a:xfrm>
            <a:off x="6070879" y="2116398"/>
            <a:ext cx="602218" cy="482372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B2435-161B-4173-A859-D3D4B2608D26}"/>
              </a:ext>
            </a:extLst>
          </p:cNvPr>
          <p:cNvSpPr txBox="1"/>
          <p:nvPr/>
        </p:nvSpPr>
        <p:spPr>
          <a:xfrm>
            <a:off x="7515874" y="2498291"/>
            <a:ext cx="31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9211D-6D7E-4143-AEFC-3A7F21205B52}"/>
              </a:ext>
            </a:extLst>
          </p:cNvPr>
          <p:cNvSpPr txBox="1"/>
          <p:nvPr/>
        </p:nvSpPr>
        <p:spPr>
          <a:xfrm>
            <a:off x="581439" y="3577231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합성 시스템으로 얻을 수 있는 아이템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목록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962C0647-0656-41A0-9CDD-FC3ED9565631}"/>
              </a:ext>
            </a:extLst>
          </p:cNvPr>
          <p:cNvSpPr/>
          <p:nvPr/>
        </p:nvSpPr>
        <p:spPr>
          <a:xfrm>
            <a:off x="394516" y="3637658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2D7A14F2-FFE8-4962-AB55-5826C4112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72095"/>
              </p:ext>
            </p:extLst>
          </p:nvPr>
        </p:nvGraphicFramePr>
        <p:xfrm>
          <a:off x="570949" y="3959970"/>
          <a:ext cx="10884451" cy="12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64">
                  <a:extLst>
                    <a:ext uri="{9D8B030D-6E8A-4147-A177-3AD203B41FA5}">
                      <a16:colId xmlns:a16="http://schemas.microsoft.com/office/drawing/2014/main" val="2528826477"/>
                    </a:ext>
                  </a:extLst>
                </a:gridCol>
                <a:gridCol w="3216229">
                  <a:extLst>
                    <a:ext uri="{9D8B030D-6E8A-4147-A177-3AD203B41FA5}">
                      <a16:colId xmlns:a16="http://schemas.microsoft.com/office/drawing/2014/main" val="1006190812"/>
                    </a:ext>
                  </a:extLst>
                </a:gridCol>
                <a:gridCol w="3216229">
                  <a:extLst>
                    <a:ext uri="{9D8B030D-6E8A-4147-A177-3AD203B41FA5}">
                      <a16:colId xmlns:a16="http://schemas.microsoft.com/office/drawing/2014/main" val="3789894988"/>
                    </a:ext>
                  </a:extLst>
                </a:gridCol>
                <a:gridCol w="3216229">
                  <a:extLst>
                    <a:ext uri="{9D8B030D-6E8A-4147-A177-3AD203B41FA5}">
                      <a16:colId xmlns:a16="http://schemas.microsoft.com/office/drawing/2014/main" val="3717841698"/>
                    </a:ext>
                  </a:extLst>
                </a:gridCol>
              </a:tblGrid>
              <a:tr h="373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특수 씨앗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합성한 재료 아이템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합성 치료제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4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특수 씨앗 레시피에 명시된 재료 아이템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재료 아이템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+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재료 아이템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치료제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+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재료 아이템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8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결과물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특수 씨앗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합성한 재료 아이템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합성 아이템 中 합성 재료를 필요로 하는 합성 아이템이 존재함</a:t>
                      </a:r>
                      <a:r>
                        <a:rPr lang="en-US" altLang="ko-KR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합성 치료제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 치료제보다 성능이 </a:t>
                      </a:r>
                      <a:r>
                        <a:rPr lang="en-US" altLang="ko-KR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r>
                        <a:rPr lang="ko-KR" altLang="en-US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 이상 좋음</a:t>
                      </a:r>
                      <a:r>
                        <a:rPr lang="en-US" altLang="ko-KR" sz="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8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64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9DF25E-2106-40D2-BDDB-F0E820A27989}"/>
              </a:ext>
            </a:extLst>
          </p:cNvPr>
          <p:cNvSpPr txBox="1"/>
          <p:nvPr/>
        </p:nvSpPr>
        <p:spPr>
          <a:xfrm>
            <a:off x="4603696" y="2997117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961319-D1BD-4BB4-8646-5B0D363BB5CC}"/>
              </a:ext>
            </a:extLst>
          </p:cNvPr>
          <p:cNvSpPr txBox="1"/>
          <p:nvPr/>
        </p:nvSpPr>
        <p:spPr>
          <a:xfrm>
            <a:off x="6970044" y="2997117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90322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요소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던지기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던지기 시스템</a:t>
            </a: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17B8F8C-EF92-4863-8F8B-D6A3C8D993C0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5F632-10C8-43A0-967E-312536C4CF71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인벤토리 내 아이템을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 내 원하는 위치에 던져서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특정 목적을 이루는 시스템</a:t>
            </a:r>
          </a:p>
        </p:txBody>
      </p:sp>
    </p:spTree>
    <p:extLst>
      <p:ext uri="{BB962C8B-B14F-4D97-AF65-F5344CB8AC3E}">
        <p14:creationId xmlns:p14="http://schemas.microsoft.com/office/powerpoint/2010/main" val="15555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요소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Quest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Quest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종류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내 퀘스트의 종류는 무엇이 있는가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777656E-B1C4-4174-BD8C-D80077E31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723451"/>
              </p:ext>
            </p:extLst>
          </p:nvPr>
        </p:nvGraphicFramePr>
        <p:xfrm>
          <a:off x="570949" y="1478674"/>
          <a:ext cx="10884450" cy="223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748">
                  <a:extLst>
                    <a:ext uri="{9D8B030D-6E8A-4147-A177-3AD203B41FA5}">
                      <a16:colId xmlns:a16="http://schemas.microsoft.com/office/drawing/2014/main" val="2528826477"/>
                    </a:ext>
                  </a:extLst>
                </a:gridCol>
                <a:gridCol w="5019193">
                  <a:extLst>
                    <a:ext uri="{9D8B030D-6E8A-4147-A177-3AD203B41FA5}">
                      <a16:colId xmlns:a16="http://schemas.microsoft.com/office/drawing/2014/main" val="1006190812"/>
                    </a:ext>
                  </a:extLst>
                </a:gridCol>
                <a:gridCol w="4862509">
                  <a:extLst>
                    <a:ext uri="{9D8B030D-6E8A-4147-A177-3AD203B41FA5}">
                      <a16:colId xmlns:a16="http://schemas.microsoft.com/office/drawing/2014/main" val="3789894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 퀘스트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메인 퀘스트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4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NPC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 특정 오브젝트에게 받을 수 있음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메인 스토리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NPC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에게서 받을 수 있음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84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특수 씨앗 레시피를 업그레이드 시킴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sym typeface="Wingdings" panose="05000000000000000000" pitchFamily="2" charset="2"/>
                        </a:rPr>
                        <a:t>특수 씨앗의 능력치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sym typeface="Wingdings" panose="05000000000000000000" pitchFamily="2" charset="2"/>
                        </a:rPr>
                        <a:t>UPGRADE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치료제나 특수 씨앗을 만들기 위한 재료 아이템을 얻을 수 있음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3275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잠긴 지역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퀘스트를 클리어해야 갈 수 있는 지역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으로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	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넘어갈 수 있게 해 줌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던지기 장비를 업그레이드 해 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10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12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시나리오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세계관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세계관</a:t>
            </a: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17B8F8C-EF92-4863-8F8B-D6A3C8D993C0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5F632-10C8-43A0-967E-312536C4CF71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시점 이전 세계관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370D890-C743-43F7-A190-68848CF71FC4}"/>
              </a:ext>
            </a:extLst>
          </p:cNvPr>
          <p:cNvSpPr/>
          <p:nvPr/>
        </p:nvSpPr>
        <p:spPr>
          <a:xfrm>
            <a:off x="721546" y="1571893"/>
            <a:ext cx="2523580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 전쟁 전 세계 상황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D6590285-8445-4C4D-A41B-24304D8C9E9C}"/>
              </a:ext>
            </a:extLst>
          </p:cNvPr>
          <p:cNvSpPr/>
          <p:nvPr/>
        </p:nvSpPr>
        <p:spPr>
          <a:xfrm>
            <a:off x="721546" y="3088439"/>
            <a:ext cx="2523580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 전쟁 전 세계 상황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92596D11-668F-4AA3-8183-941DDF01A2F1}"/>
              </a:ext>
            </a:extLst>
          </p:cNvPr>
          <p:cNvSpPr/>
          <p:nvPr/>
        </p:nvSpPr>
        <p:spPr>
          <a:xfrm>
            <a:off x="721546" y="4604984"/>
            <a:ext cx="2523580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 전쟁 전 세계 상황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7AD4C8-666C-4116-95D9-47E4B05F8F26}"/>
              </a:ext>
            </a:extLst>
          </p:cNvPr>
          <p:cNvCxnSpPr/>
          <p:nvPr/>
        </p:nvCxnSpPr>
        <p:spPr>
          <a:xfrm>
            <a:off x="998883" y="2022619"/>
            <a:ext cx="0" cy="98265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9F4DFA-280F-4172-8577-42F4B0CA75E3}"/>
              </a:ext>
            </a:extLst>
          </p:cNvPr>
          <p:cNvCxnSpPr/>
          <p:nvPr/>
        </p:nvCxnSpPr>
        <p:spPr>
          <a:xfrm>
            <a:off x="998883" y="3539165"/>
            <a:ext cx="0" cy="98265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6F5C66-AFB4-4587-A682-3DFACCD68DFC}"/>
              </a:ext>
            </a:extLst>
          </p:cNvPr>
          <p:cNvGrpSpPr/>
          <p:nvPr/>
        </p:nvGrpSpPr>
        <p:grpSpPr>
          <a:xfrm>
            <a:off x="1200150" y="2126318"/>
            <a:ext cx="6631056" cy="775254"/>
            <a:chOff x="1200150" y="2126318"/>
            <a:chExt cx="6631056" cy="7752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1EBB-6DD2-45AC-AEC2-C837DED42DD7}"/>
                </a:ext>
              </a:extLst>
            </p:cNvPr>
            <p:cNvSpPr/>
            <p:nvPr/>
          </p:nvSpPr>
          <p:spPr>
            <a:xfrm>
              <a:off x="1200150" y="21263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세계 인구가 급증함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0D42A1-9843-48EF-975F-9952798E9F47}"/>
                </a:ext>
              </a:extLst>
            </p:cNvPr>
            <p:cNvSpPr/>
            <p:nvPr/>
          </p:nvSpPr>
          <p:spPr>
            <a:xfrm>
              <a:off x="3554067" y="21263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지구 자원 고갈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34A9AD5-A454-43ED-848D-8CC6D8DE6881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3123372" y="25139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75F4FF-1CE4-4FDD-BE96-D829FC043211}"/>
                </a:ext>
              </a:extLst>
            </p:cNvPr>
            <p:cNvSpPr/>
            <p:nvPr/>
          </p:nvSpPr>
          <p:spPr>
            <a:xfrm>
              <a:off x="5907984" y="21263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강대국 간의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자원 쟁탈 심화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D69FBD0-35A0-445A-8D3A-97BEB35DCFA1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5477289" y="25139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C817FE-7AE4-4BAE-8AD5-2E11BE117F2F}"/>
              </a:ext>
            </a:extLst>
          </p:cNvPr>
          <p:cNvGrpSpPr/>
          <p:nvPr/>
        </p:nvGrpSpPr>
        <p:grpSpPr>
          <a:xfrm>
            <a:off x="1200150" y="3629470"/>
            <a:ext cx="8984973" cy="775254"/>
            <a:chOff x="1352550" y="2278718"/>
            <a:chExt cx="8984973" cy="77525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E25C05E-19D1-476A-9BF7-6501CB66CC8B}"/>
                </a:ext>
              </a:extLst>
            </p:cNvPr>
            <p:cNvSpPr/>
            <p:nvPr/>
          </p:nvSpPr>
          <p:spPr>
            <a:xfrm>
              <a:off x="1352550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러시아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북극의 자원 독점을 주장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0205B4-DFED-4D04-AD65-8AB3F9F8F3B0}"/>
                </a:ext>
              </a:extLst>
            </p:cNvPr>
            <p:cNvSpPr/>
            <p:nvPr/>
          </p:nvSpPr>
          <p:spPr>
            <a:xfrm>
              <a:off x="3706467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러시아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&amp;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중국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vs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미국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&amp;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북극의 주변 국가들의 대립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228AE3C-AF09-4A06-AE38-CB99FA10B4D5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3275772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7385979-6654-4B74-8EA2-9DB608107311}"/>
                </a:ext>
              </a:extLst>
            </p:cNvPr>
            <p:cNvSpPr/>
            <p:nvPr/>
          </p:nvSpPr>
          <p:spPr>
            <a:xfrm>
              <a:off x="6060384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핵 전쟁 발발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A5B674D-4C63-42B0-A022-75917FEB03C0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5629689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311BDA1-7D51-4C5F-B5AD-CCFF41665994}"/>
                </a:ext>
              </a:extLst>
            </p:cNvPr>
            <p:cNvSpPr/>
            <p:nvPr/>
          </p:nvSpPr>
          <p:spPr>
            <a:xfrm>
              <a:off x="8414301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체르노빌 핵 무기공장 폭파를 기점으로 종전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6D12AAA-F609-4C60-8916-78C020A08895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7983606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FCB415-DF32-47DE-90F8-B0BEA145ED2B}"/>
              </a:ext>
            </a:extLst>
          </p:cNvPr>
          <p:cNvGrpSpPr/>
          <p:nvPr/>
        </p:nvGrpSpPr>
        <p:grpSpPr>
          <a:xfrm>
            <a:off x="1200150" y="5131030"/>
            <a:ext cx="10616371" cy="775254"/>
            <a:chOff x="1352550" y="2278718"/>
            <a:chExt cx="10616371" cy="7752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9E1FA8-6295-49E5-AEA6-4777B0E1D761}"/>
                </a:ext>
              </a:extLst>
            </p:cNvPr>
            <p:cNvSpPr/>
            <p:nvPr/>
          </p:nvSpPr>
          <p:spPr>
            <a:xfrm>
              <a:off x="1352550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방사능으로 오염된 대지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풀 한포기도 자라지 못함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0FF177-FF44-48A9-9AA5-5AC82E2CBB15}"/>
                </a:ext>
              </a:extLst>
            </p:cNvPr>
            <p:cNvSpPr/>
            <p:nvPr/>
          </p:nvSpPr>
          <p:spPr>
            <a:xfrm>
              <a:off x="3706467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식량 문제에 직면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8CB6E0C-06BA-40F3-9409-30113305F125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3275772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433DE2-6502-441C-B36F-C3DE40CC5E3E}"/>
                </a:ext>
              </a:extLst>
            </p:cNvPr>
            <p:cNvSpPr/>
            <p:nvPr/>
          </p:nvSpPr>
          <p:spPr>
            <a:xfrm>
              <a:off x="6060384" y="2278718"/>
              <a:ext cx="1923222" cy="7752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방사능에도 강한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GMO 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식물 개발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에 총력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5D9FEE1-D4DC-4043-8EC3-4236C86D8533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5629689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9E2A1F-5F13-4246-B842-EEF644468B33}"/>
                </a:ext>
              </a:extLst>
            </p:cNvPr>
            <p:cNvSpPr/>
            <p:nvPr/>
          </p:nvSpPr>
          <p:spPr>
            <a:xfrm>
              <a:off x="8414300" y="2278718"/>
              <a:ext cx="3554621" cy="7752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주인공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의 부모님도 연구에 참여해 집을 비우게 됨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C0D4D72-ADD7-4352-BD22-F19173F10372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7983606" y="2666345"/>
              <a:ext cx="43069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BA4E79-A1CE-40BF-A4D2-6621458CF7B6}"/>
              </a:ext>
            </a:extLst>
          </p:cNvPr>
          <p:cNvSpPr/>
          <p:nvPr/>
        </p:nvSpPr>
        <p:spPr>
          <a:xfrm>
            <a:off x="9082156" y="951716"/>
            <a:ext cx="1311966" cy="307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126B64-9BB8-465D-81FB-9AB383DECF86}"/>
              </a:ext>
            </a:extLst>
          </p:cNvPr>
          <p:cNvSpPr/>
          <p:nvPr/>
        </p:nvSpPr>
        <p:spPr>
          <a:xfrm>
            <a:off x="10564191" y="951715"/>
            <a:ext cx="1311966" cy="307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</a:t>
            </a:r>
          </a:p>
        </p:txBody>
      </p:sp>
    </p:spTree>
    <p:extLst>
      <p:ext uri="{BB962C8B-B14F-4D97-AF65-F5344CB8AC3E}">
        <p14:creationId xmlns:p14="http://schemas.microsoft.com/office/powerpoint/2010/main" val="298338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시나리오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스토리</a:t>
            </a: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17B8F8C-EF92-4863-8F8B-D6A3C8D993C0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5F632-10C8-43A0-967E-312536C4CF71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시작 스토리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370D890-C743-43F7-A190-68848CF71FC4}"/>
              </a:ext>
            </a:extLst>
          </p:cNvPr>
          <p:cNvSpPr/>
          <p:nvPr/>
        </p:nvSpPr>
        <p:spPr>
          <a:xfrm>
            <a:off x="842064" y="1567262"/>
            <a:ext cx="2523580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지하실 키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BA4E79-A1CE-40BF-A4D2-6621458CF7B6}"/>
              </a:ext>
            </a:extLst>
          </p:cNvPr>
          <p:cNvSpPr/>
          <p:nvPr/>
        </p:nvSpPr>
        <p:spPr>
          <a:xfrm>
            <a:off x="9082156" y="951716"/>
            <a:ext cx="1311966" cy="307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126B64-9BB8-465D-81FB-9AB383DECF86}"/>
              </a:ext>
            </a:extLst>
          </p:cNvPr>
          <p:cNvSpPr/>
          <p:nvPr/>
        </p:nvSpPr>
        <p:spPr>
          <a:xfrm>
            <a:off x="10564191" y="951715"/>
            <a:ext cx="1311966" cy="307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504000A-D910-45A7-92E6-6C5451BB8E2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4" y="2073224"/>
            <a:ext cx="1455528" cy="100214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50A3F0-DEDD-4C5C-BFE6-6C0BBD98F058}"/>
              </a:ext>
            </a:extLst>
          </p:cNvPr>
          <p:cNvSpPr/>
          <p:nvPr/>
        </p:nvSpPr>
        <p:spPr>
          <a:xfrm>
            <a:off x="2951368" y="2104272"/>
            <a:ext cx="7273236" cy="971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부모님이 떠나 계시는 동한 혼자 지내는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평소처럼 서재에 책을 읽으러 간다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서재에서 책을 읽는 중 못 보던 책을 발견하고  그 안에서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지하실 키를 발견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F47A05D5-D49A-41B2-905F-8E5E3B3F78FE}"/>
              </a:ext>
            </a:extLst>
          </p:cNvPr>
          <p:cNvSpPr/>
          <p:nvPr/>
        </p:nvSpPr>
        <p:spPr>
          <a:xfrm>
            <a:off x="842064" y="3213768"/>
            <a:ext cx="2523580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합성 씨앗 레시피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57233DD-4427-4F8A-A9F0-37CB30D278E9}"/>
              </a:ext>
            </a:extLst>
          </p:cNvPr>
          <p:cNvSpPr/>
          <p:nvPr/>
        </p:nvSpPr>
        <p:spPr>
          <a:xfrm>
            <a:off x="2951368" y="3750777"/>
            <a:ext cx="7273236" cy="97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지하실 안에서 특수 씨앗을 합성하는 방법이 담긴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특수 씨앗 합성 레시피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여러 자료 등을 발견하고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부모님이 남기신 것으로 추정되는 메시지를 찾게 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1962651-8F8D-4F2C-A017-A49A14AE5E2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2" y="3750777"/>
            <a:ext cx="1554480" cy="970280"/>
          </a:xfrm>
          <a:prstGeom prst="rect">
            <a:avLst/>
          </a:prstGeom>
        </p:spPr>
      </p:pic>
      <p:sp>
        <p:nvSpPr>
          <p:cNvPr id="73" name="평행 사변형 72">
            <a:extLst>
              <a:ext uri="{FF2B5EF4-FFF2-40B4-BE49-F238E27FC236}">
                <a16:creationId xmlns:a16="http://schemas.microsoft.com/office/drawing/2014/main" id="{E77A8F34-0A39-44D6-8B6D-AA07D77EB161}"/>
              </a:ext>
            </a:extLst>
          </p:cNvPr>
          <p:cNvSpPr/>
          <p:nvPr/>
        </p:nvSpPr>
        <p:spPr>
          <a:xfrm>
            <a:off x="842064" y="4890507"/>
            <a:ext cx="2523580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합성 씨앗 레시피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0BC43E1-B9C9-4C37-AB5F-DA8D74561DF6}"/>
              </a:ext>
            </a:extLst>
          </p:cNvPr>
          <p:cNvSpPr/>
          <p:nvPr/>
        </p:nvSpPr>
        <p:spPr>
          <a:xfrm>
            <a:off x="2951368" y="5427516"/>
            <a:ext cx="7273236" cy="97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이걸 보면 우리가 있는 곳으로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…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다음 장소로 와줘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라는 메시지를 발견하고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 자료와 특수 씨앗을 챙겨서 부모님이 계시는 곳으로 추정되는 장소로 나아간다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292B8EDC-F67B-43F0-843D-F775B10F0CC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2" y="5464893"/>
            <a:ext cx="1490345" cy="9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요소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플레이어가 직접 움직일 수 있는 오브젝트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5CF32A-B491-4230-95DC-8867A3AC728A}"/>
              </a:ext>
            </a:extLst>
          </p:cNvPr>
          <p:cNvGrpSpPr/>
          <p:nvPr/>
        </p:nvGrpSpPr>
        <p:grpSpPr>
          <a:xfrm>
            <a:off x="529467" y="1551981"/>
            <a:ext cx="5475371" cy="4741631"/>
            <a:chOff x="1" y="1320517"/>
            <a:chExt cx="5475371" cy="47416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4F3CAC-29C6-4323-8332-24D740C3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3522" y="1336871"/>
              <a:ext cx="2532638" cy="4725277"/>
            </a:xfrm>
            <a:prstGeom prst="rect">
              <a:avLst/>
            </a:prstGeom>
          </p:spPr>
        </p:pic>
        <p:sp>
          <p:nvSpPr>
            <p:cNvPr id="10" name="오른쪽 대괄호 9">
              <a:extLst>
                <a:ext uri="{FF2B5EF4-FFF2-40B4-BE49-F238E27FC236}">
                  <a16:creationId xmlns:a16="http://schemas.microsoft.com/office/drawing/2014/main" id="{2EB3D604-9ADD-4C90-93B4-66170838AEFB}"/>
                </a:ext>
              </a:extLst>
            </p:cNvPr>
            <p:cNvSpPr/>
            <p:nvPr/>
          </p:nvSpPr>
          <p:spPr>
            <a:xfrm>
              <a:off x="3858051" y="1483297"/>
              <a:ext cx="221673" cy="4405746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58E790-1966-4329-ACB8-E4903D963EFE}"/>
                </a:ext>
              </a:extLst>
            </p:cNvPr>
            <p:cNvSpPr txBox="1"/>
            <p:nvPr/>
          </p:nvSpPr>
          <p:spPr>
            <a:xfrm>
              <a:off x="4043736" y="5288879"/>
              <a:ext cx="14316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이름 </a:t>
              </a:r>
              <a:r>
                <a:rPr lang="ko-KR" altLang="en-US" sz="1100" dirty="0" err="1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시드</a:t>
              </a:r>
              <a:endParaRPr lang="en-US" altLang="ko-KR" sz="1100" dirty="0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성별 </a:t>
              </a:r>
              <a:r>
                <a:rPr lang="ko-KR" altLang="en-US" sz="1100" dirty="0" err="1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女</a:t>
              </a:r>
              <a:endParaRPr lang="en-US" altLang="ko-KR" sz="1100" dirty="0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  <a:p>
              <a:r>
                <a:rPr lang="en-US" altLang="ko-KR" sz="11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167cm / 51kg</a:t>
              </a:r>
              <a:endParaRPr lang="ko-KR" altLang="en-US" sz="1100" dirty="0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0D0E7B-5059-4138-8611-30CD5BBBFBAF}"/>
                </a:ext>
              </a:extLst>
            </p:cNvPr>
            <p:cNvSpPr txBox="1"/>
            <p:nvPr/>
          </p:nvSpPr>
          <p:spPr>
            <a:xfrm>
              <a:off x="1026588" y="1320517"/>
              <a:ext cx="1642639" cy="5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방사능 피폭 흔적 때문에 항상 후두를 쓰고 다닌다</a:t>
              </a:r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.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833478D-B60F-4067-9B2B-3F55E632A44C}"/>
                </a:ext>
              </a:extLst>
            </p:cNvPr>
            <p:cNvCxnSpPr/>
            <p:nvPr/>
          </p:nvCxnSpPr>
          <p:spPr>
            <a:xfrm flipH="1" flipV="1">
              <a:off x="1533236" y="2641600"/>
              <a:ext cx="1200728" cy="770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3EB9DB-24E4-4BD1-BA71-B3A2895F9B25}"/>
                </a:ext>
              </a:extLst>
            </p:cNvPr>
            <p:cNvSpPr txBox="1"/>
            <p:nvPr/>
          </p:nvSpPr>
          <p:spPr>
            <a:xfrm>
              <a:off x="1" y="2352654"/>
              <a:ext cx="255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가방</a:t>
              </a:r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: </a:t>
              </a:r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아이템을 넣고 다닌다</a:t>
              </a:r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.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3027EAC-C4E3-439A-BA9F-529B826EADBE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1026588" y="3795252"/>
              <a:ext cx="692195" cy="4138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951E22-DC90-4DF9-B8D1-89E8E2F15AB6}"/>
                </a:ext>
              </a:extLst>
            </p:cNvPr>
            <p:cNvSpPr txBox="1"/>
            <p:nvPr/>
          </p:nvSpPr>
          <p:spPr>
            <a:xfrm>
              <a:off x="29060" y="4209126"/>
              <a:ext cx="1995055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지하에서 </a:t>
              </a:r>
              <a:endParaRPr lang="en-US" altLang="ko-KR" sz="1050" dirty="0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발견한 특수 씨앗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307316-737E-4486-B3EC-9834EF1B5114}"/>
                </a:ext>
              </a:extLst>
            </p:cNvPr>
            <p:cNvSpPr/>
            <p:nvPr/>
          </p:nvSpPr>
          <p:spPr>
            <a:xfrm>
              <a:off x="1486016" y="5589924"/>
              <a:ext cx="723784" cy="362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그림 </a:t>
              </a:r>
              <a:r>
                <a:rPr lang="en-US" altLang="ko-KR" sz="1200" dirty="0">
                  <a:solidFill>
                    <a:schemeClr val="tx1"/>
                  </a:solidFill>
                  <a:latin typeface="서울남산 장체L" panose="02020603020101020101" pitchFamily="18" charset="-127"/>
                  <a:ea typeface="서울남산 장체L" panose="02020603020101020101" pitchFamily="18" charset="-127"/>
                </a:rPr>
                <a:t>4]</a:t>
              </a:r>
              <a:endParaRPr lang="ko-KR" altLang="en-US" sz="1200" dirty="0">
                <a:solidFill>
                  <a:schemeClr val="tx1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7B1B8F0-D51E-4157-A5BF-C825A98A2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50265"/>
              </p:ext>
            </p:extLst>
          </p:nvPr>
        </p:nvGraphicFramePr>
        <p:xfrm>
          <a:off x="6096000" y="1478674"/>
          <a:ext cx="5445111" cy="1722438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354744">
                  <a:extLst>
                    <a:ext uri="{9D8B030D-6E8A-4147-A177-3AD203B41FA5}">
                      <a16:colId xmlns:a16="http://schemas.microsoft.com/office/drawing/2014/main" val="3283936597"/>
                    </a:ext>
                  </a:extLst>
                </a:gridCol>
                <a:gridCol w="4090367">
                  <a:extLst>
                    <a:ext uri="{9D8B030D-6E8A-4147-A177-3AD203B41FA5}">
                      <a16:colId xmlns:a16="http://schemas.microsoft.com/office/drawing/2014/main" val="974774049"/>
                    </a:ext>
                  </a:extLst>
                </a:gridCol>
              </a:tblGrid>
              <a:tr h="247966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이름 </a:t>
                      </a: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Name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시드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5727"/>
                  </a:ext>
                </a:extLst>
              </a:tr>
              <a:tr h="234642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크기</a:t>
                      </a: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Scale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55X35X165 (cm)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7209772"/>
                  </a:ext>
                </a:extLst>
              </a:tr>
              <a:tr h="247966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액션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이동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상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하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좌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우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점프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0398573"/>
                  </a:ext>
                </a:extLst>
              </a:tr>
              <a:tr h="247966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스킬 </a:t>
                      </a: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Skill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아이템 합성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040238"/>
                  </a:ext>
                </a:extLst>
              </a:tr>
              <a:tr h="247966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던지기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5999027"/>
                  </a:ext>
                </a:extLst>
              </a:tr>
              <a:tr h="247966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줍기 </a:t>
                      </a: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sz="1000" kern="100" dirty="0" err="1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파밍</a:t>
                      </a:r>
                      <a:r>
                        <a:rPr 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9729520"/>
                  </a:ext>
                </a:extLst>
              </a:tr>
              <a:tr h="247966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소지품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가방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던지기 장비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새총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)/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인벤토리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가방</a:t>
                      </a:r>
                      <a:r>
                        <a:rPr lang="en-US" altLang="ko-KR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100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합성 씨앗 레시피</a:t>
                      </a:r>
                      <a:endParaRPr lang="ko-KR" sz="100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961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84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요소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NPC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퀘스트 제공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NPC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예시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퀘스트를 주는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NPC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6EBDF8-ECB2-4C9C-8FDE-76F8E07AC19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11088" r="27428" b="19810"/>
          <a:stretch/>
        </p:blipFill>
        <p:spPr bwMode="auto">
          <a:xfrm>
            <a:off x="2902123" y="1784626"/>
            <a:ext cx="1754064" cy="3321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B42CC8-BEAD-46DB-BCC5-E80FA779935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11312" r="12555" b="14210"/>
          <a:stretch/>
        </p:blipFill>
        <p:spPr bwMode="auto">
          <a:xfrm>
            <a:off x="8516419" y="1768861"/>
            <a:ext cx="2213281" cy="3337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0E129A1-F109-4DD9-8E03-4BFA132CF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63804"/>
              </p:ext>
            </p:extLst>
          </p:nvPr>
        </p:nvGraphicFramePr>
        <p:xfrm>
          <a:off x="338680" y="4311941"/>
          <a:ext cx="5614296" cy="2340483"/>
        </p:xfrm>
        <a:graphic>
          <a:graphicData uri="http://schemas.openxmlformats.org/drawingml/2006/table">
            <a:tbl>
              <a:tblPr firstRow="1" firstCol="1" bandRow="1"/>
              <a:tblGrid>
                <a:gridCol w="991662">
                  <a:extLst>
                    <a:ext uri="{9D8B030D-6E8A-4147-A177-3AD203B41FA5}">
                      <a16:colId xmlns:a16="http://schemas.microsoft.com/office/drawing/2014/main" val="323252211"/>
                    </a:ext>
                  </a:extLst>
                </a:gridCol>
                <a:gridCol w="840862">
                  <a:extLst>
                    <a:ext uri="{9D8B030D-6E8A-4147-A177-3AD203B41FA5}">
                      <a16:colId xmlns:a16="http://schemas.microsoft.com/office/drawing/2014/main" val="4075568466"/>
                    </a:ext>
                  </a:extLst>
                </a:gridCol>
                <a:gridCol w="3781772">
                  <a:extLst>
                    <a:ext uri="{9D8B030D-6E8A-4147-A177-3AD203B41FA5}">
                      <a16:colId xmlns:a16="http://schemas.microsoft.com/office/drawing/2014/main" val="2103440051"/>
                    </a:ext>
                  </a:extLst>
                </a:gridCol>
              </a:tblGrid>
              <a:tr h="649917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공학자 식혜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외형적 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특징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방사능 폭발이 일어날 때 호기심으로 맨 눈으로 바라보다가 섬광에 한쪽 시력을 잃고 만다</a:t>
                      </a: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맬빵바지를</a:t>
                      </a: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입고있다</a:t>
                      </a: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447868"/>
                  </a:ext>
                </a:extLst>
              </a:tr>
              <a:tr h="845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스토리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전쟁 전까지 외조부가 길러준 어린 소녀이다</a:t>
                      </a: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고물상을 하시던 할아버지 밑에서 기계에 대한 꿈을 키웠다</a:t>
                      </a: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외조부가 돌아가신 현재 돈이 전부 떨어져 궁핍한 생활을 하고 있다</a:t>
                      </a: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181052"/>
                  </a:ext>
                </a:extLst>
              </a:tr>
              <a:tr h="845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퀘스트 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소녀의 새총을 업그레이드 시켜준다</a:t>
                      </a: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방사능에 오염된 강을 건널</a:t>
                      </a: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수 있게 해준다</a:t>
                      </a: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1044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4625776-4FE8-48BF-AB09-F5D0189B6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27342"/>
              </p:ext>
            </p:extLst>
          </p:nvPr>
        </p:nvGraphicFramePr>
        <p:xfrm>
          <a:off x="6220920" y="4311941"/>
          <a:ext cx="5859228" cy="2340483"/>
        </p:xfrm>
        <a:graphic>
          <a:graphicData uri="http://schemas.openxmlformats.org/drawingml/2006/table">
            <a:tbl>
              <a:tblPr firstRow="1" firstCol="1" bandRow="1"/>
              <a:tblGrid>
                <a:gridCol w="812437">
                  <a:extLst>
                    <a:ext uri="{9D8B030D-6E8A-4147-A177-3AD203B41FA5}">
                      <a16:colId xmlns:a16="http://schemas.microsoft.com/office/drawing/2014/main" val="1508759752"/>
                    </a:ext>
                  </a:extLst>
                </a:gridCol>
                <a:gridCol w="761631">
                  <a:extLst>
                    <a:ext uri="{9D8B030D-6E8A-4147-A177-3AD203B41FA5}">
                      <a16:colId xmlns:a16="http://schemas.microsoft.com/office/drawing/2014/main" val="955523493"/>
                    </a:ext>
                  </a:extLst>
                </a:gridCol>
                <a:gridCol w="4285160">
                  <a:extLst>
                    <a:ext uri="{9D8B030D-6E8A-4147-A177-3AD203B41FA5}">
                      <a16:colId xmlns:a16="http://schemas.microsoft.com/office/drawing/2014/main" val="2264875500"/>
                    </a:ext>
                  </a:extLst>
                </a:gridCol>
              </a:tblGrid>
              <a:tr h="780161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식물학자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비락</a:t>
                      </a: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외형적 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특징</a:t>
                      </a: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몇일 씻지를 못해서 </a:t>
                      </a:r>
                      <a:r>
                        <a:rPr lang="ko-KR" sz="9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떡진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머리를 뒤로 묶었다</a:t>
                      </a:r>
                      <a:r>
                        <a:rPr lang="en-US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방사능 폭발로 인해 양팔을 잃었고 특수 제작</a:t>
                      </a:r>
                      <a:r>
                        <a:rPr lang="en-US" alt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로봇</a:t>
                      </a:r>
                      <a:r>
                        <a:rPr lang="en-US" alt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팔</a:t>
                      </a:r>
                      <a:r>
                        <a:rPr lang="en-US" alt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을 착용</a:t>
                      </a:r>
                      <a:r>
                        <a:rPr lang="en-US" alt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중</a:t>
                      </a:r>
                      <a:r>
                        <a:rPr lang="en-US" alt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이다</a:t>
                      </a:r>
                      <a:r>
                        <a:rPr lang="en-US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매일 피곤에 찌들어 사는듯 </a:t>
                      </a:r>
                      <a:r>
                        <a:rPr lang="ko-KR" sz="9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다크</a:t>
                      </a:r>
                      <a:r>
                        <a:rPr lang="en-US" alt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서클이 있다</a:t>
                      </a:r>
                      <a:r>
                        <a:rPr lang="en-US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가까이 가면 풀 냄새가 난다</a:t>
                      </a:r>
                      <a:r>
                        <a:rPr lang="en-US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39913"/>
                  </a:ext>
                </a:extLst>
              </a:tr>
              <a:tr h="780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스토리</a:t>
                      </a: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쪽지에 </a:t>
                      </a:r>
                      <a:r>
                        <a:rPr lang="ko-KR" sz="9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적혀있던</a:t>
                      </a: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장소에 부모님 대신 있었던 젊은 식물학자 비락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 때 주인공의 부모님의 프로젝트에 함께 참여했던 적이 있으며 지금은 개인 사정이 생겨 연구소 밖을 나와 식물을 연구하고 있다</a:t>
                      </a:r>
                      <a:r>
                        <a:rPr lang="en-US" sz="9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890953"/>
                  </a:ext>
                </a:extLst>
              </a:tr>
              <a:tr h="780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퀘스트 후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소녀가 가지고 있는 특수씨앗 제조법을 업그레이드 시켜준다</a:t>
                      </a:r>
                      <a:r>
                        <a:rPr lang="en-US" altLang="ko-KR" sz="9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493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48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Templete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394516" y="123132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 박스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AAC4D-C227-4D59-9F9D-BF2BF15B6E3F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범위 표</a:t>
            </a: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EB8AC474-B7F4-4784-A36F-DBAD5CA95FDB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785B93-5262-4AB4-A181-97BDA7AADC60}"/>
              </a:ext>
            </a:extLst>
          </p:cNvPr>
          <p:cNvSpPr txBox="1"/>
          <p:nvPr/>
        </p:nvSpPr>
        <p:spPr>
          <a:xfrm>
            <a:off x="581439" y="2045012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범위 표</a:t>
            </a: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B23FE239-959D-4B6F-82B9-BEF15BF9259B}"/>
              </a:ext>
            </a:extLst>
          </p:cNvPr>
          <p:cNvSpPr/>
          <p:nvPr/>
        </p:nvSpPr>
        <p:spPr>
          <a:xfrm>
            <a:off x="394516" y="2105438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86251-7174-4B4A-B50B-9F6607B9FB89}"/>
              </a:ext>
            </a:extLst>
          </p:cNvPr>
          <p:cNvSpPr txBox="1"/>
          <p:nvPr/>
        </p:nvSpPr>
        <p:spPr>
          <a:xfrm>
            <a:off x="808382" y="2352789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설명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50444DF1-1170-475A-8F63-C6847F372BA8}"/>
              </a:ext>
            </a:extLst>
          </p:cNvPr>
          <p:cNvSpPr/>
          <p:nvPr/>
        </p:nvSpPr>
        <p:spPr>
          <a:xfrm>
            <a:off x="5414471" y="4914538"/>
            <a:ext cx="1683723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</a:t>
            </a:r>
          </a:p>
        </p:txBody>
      </p:sp>
    </p:spTree>
    <p:extLst>
      <p:ext uri="{BB962C8B-B14F-4D97-AF65-F5344CB8AC3E}">
        <p14:creationId xmlns:p14="http://schemas.microsoft.com/office/powerpoint/2010/main" val="27838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개요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E14BAA8A-E0F0-4FF4-9EBD-6C64FFBB1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99951"/>
              </p:ext>
            </p:extLst>
          </p:nvPr>
        </p:nvGraphicFramePr>
        <p:xfrm>
          <a:off x="1058518" y="1334184"/>
          <a:ext cx="9223726" cy="4599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1080102388"/>
                    </a:ext>
                  </a:extLst>
                </a:gridCol>
                <a:gridCol w="7852127">
                  <a:extLst>
                    <a:ext uri="{9D8B030D-6E8A-4147-A177-3AD203B41FA5}">
                      <a16:colId xmlns:a16="http://schemas.microsoft.com/office/drawing/2014/main" val="659788237"/>
                    </a:ext>
                  </a:extLst>
                </a:gridCol>
              </a:tblGrid>
              <a:tr h="5291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게임 제목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7000">
                          <a:schemeClr val="tx1">
                            <a:lumMod val="65000"/>
                            <a:lumOff val="3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Seed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450672"/>
                  </a:ext>
                </a:extLst>
              </a:tr>
              <a:tr h="130883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게임 흐름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7000">
                          <a:schemeClr val="tx1">
                            <a:lumMod val="65000"/>
                            <a:lumOff val="3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accent2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부모님을 만나기 위해</a:t>
                      </a: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accent2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게임 목표</a:t>
                      </a: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맵 이곳 저곳을 돌아다니며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맵 이곳 저곳에 피폭된 방사능으로 인해 높아져 가는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피폭 수치</a:t>
                      </a:r>
                      <a:r>
                        <a:rPr lang="en-US" altLang="ko-KR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문제상황</a:t>
                      </a:r>
                      <a:r>
                        <a:rPr lang="en-US" altLang="ko-KR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낮추기 위해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치료제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문제상황 해결 아이템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찾기 위해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맵의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다양한 곳에 분포되어 있는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맵</a:t>
                      </a:r>
                      <a:r>
                        <a:rPr lang="en-US" altLang="ko-KR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지형</a:t>
                      </a:r>
                      <a:r>
                        <a:rPr lang="en-US" altLang="ko-KR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퍼즐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을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특수 씨앗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퍼즐 해결 아이템</a:t>
                      </a: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이라는 합성 아이템을 이용하여 풀어 게임을 진행 함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9080"/>
                  </a:ext>
                </a:extLst>
              </a:tr>
              <a:tr h="5291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타겟층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7000">
                          <a:schemeClr val="tx1">
                            <a:lumMod val="65000"/>
                            <a:lumOff val="3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 후반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~ 20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 중반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그래픽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카툰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렌더링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482183"/>
                  </a:ext>
                </a:extLst>
              </a:tr>
              <a:tr h="5291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게임 규모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7000">
                          <a:schemeClr val="tx1">
                            <a:lumMod val="65000"/>
                            <a:lumOff val="3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플레이 타임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3 Hour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08084"/>
                  </a:ext>
                </a:extLst>
              </a:tr>
              <a:tr h="117419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그래픽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7000">
                          <a:schemeClr val="tx1">
                            <a:lumMod val="65000"/>
                            <a:lumOff val="3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3D 3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인칭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쿼터뷰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3~4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등신 캐릭터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젤다의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전설과 같은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카툰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렌더링 위주의 그래픽 리소스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721940"/>
                  </a:ext>
                </a:extLst>
              </a:tr>
              <a:tr h="52911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7000">
                          <a:schemeClr val="tx1">
                            <a:lumMod val="65000"/>
                            <a:lumOff val="3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오픈 월드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직경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5KM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원형 맵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5631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46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범위 표</a:t>
            </a: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17B8F8C-EF92-4863-8F8B-D6A3C8D993C0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5F632-10C8-43A0-967E-312536C4CF71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플레이에 따른 개발 범위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79CED33A-0DCF-4562-BBD5-776548E6E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9832"/>
              </p:ext>
            </p:extLst>
          </p:nvPr>
        </p:nvGraphicFramePr>
        <p:xfrm>
          <a:off x="462792" y="1763159"/>
          <a:ext cx="11266416" cy="367417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88191">
                  <a:extLst>
                    <a:ext uri="{9D8B030D-6E8A-4147-A177-3AD203B41FA5}">
                      <a16:colId xmlns:a16="http://schemas.microsoft.com/office/drawing/2014/main" val="1080102388"/>
                    </a:ext>
                  </a:extLst>
                </a:gridCol>
                <a:gridCol w="9278225">
                  <a:extLst>
                    <a:ext uri="{9D8B030D-6E8A-4147-A177-3AD203B41FA5}">
                      <a16:colId xmlns:a16="http://schemas.microsoft.com/office/drawing/2014/main" val="659788237"/>
                    </a:ext>
                  </a:extLst>
                </a:gridCol>
              </a:tblGrid>
              <a:tr h="27050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상위 목차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하위 목차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필요한 경우에만 서술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45067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Player (</a:t>
                      </a:r>
                      <a:r>
                        <a:rPr lang="ko-KR" altLang="en-US" sz="1200" dirty="0"/>
                        <a:t>주인공</a:t>
                      </a:r>
                      <a:r>
                        <a:rPr lang="en-US" altLang="ko-KR" sz="1200" dirty="0"/>
                        <a:t>) / NPC (</a:t>
                      </a:r>
                      <a:r>
                        <a:rPr lang="ko-KR" altLang="en-US" sz="1200" dirty="0"/>
                        <a:t>비락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식혜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05229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던지기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낙하지점 미리보기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48901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줍기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5362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카메라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 카메라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 err="1"/>
                        <a:t>시네마틱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251445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특수 씨앗 아이템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치료제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/>
                        <a:t>재료 아이템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3891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피폭 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9908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합성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4821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53719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저장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78201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도감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43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86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0E21A-88CA-46F7-BABC-96D71C3DB68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범위 표</a:t>
            </a: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17B8F8C-EF92-4863-8F8B-D6A3C8D993C0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5F632-10C8-43A0-967E-312536C4CF71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플레이에 따른 개발 범위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79CED33A-0DCF-4562-BBD5-776548E6E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20154"/>
              </p:ext>
            </p:extLst>
          </p:nvPr>
        </p:nvGraphicFramePr>
        <p:xfrm>
          <a:off x="462792" y="1763159"/>
          <a:ext cx="11266416" cy="367557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88191">
                  <a:extLst>
                    <a:ext uri="{9D8B030D-6E8A-4147-A177-3AD203B41FA5}">
                      <a16:colId xmlns:a16="http://schemas.microsoft.com/office/drawing/2014/main" val="1080102388"/>
                    </a:ext>
                  </a:extLst>
                </a:gridCol>
                <a:gridCol w="9278225">
                  <a:extLst>
                    <a:ext uri="{9D8B030D-6E8A-4147-A177-3AD203B41FA5}">
                      <a16:colId xmlns:a16="http://schemas.microsoft.com/office/drawing/2014/main" val="659788237"/>
                    </a:ext>
                  </a:extLst>
                </a:gridCol>
              </a:tblGrid>
              <a:tr h="27050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상위 목차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하위 목차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필요한 경우에만 서술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45067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Player (</a:t>
                      </a:r>
                      <a:r>
                        <a:rPr lang="ko-KR" altLang="en-US" sz="1200" dirty="0"/>
                        <a:t>주인공</a:t>
                      </a:r>
                      <a:r>
                        <a:rPr lang="en-US" altLang="ko-KR" sz="1200" dirty="0"/>
                        <a:t>) / NPC (</a:t>
                      </a:r>
                      <a:r>
                        <a:rPr lang="ko-KR" altLang="en-US" sz="1200" dirty="0"/>
                        <a:t>비락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식혜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05229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던지기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낙하지점 미리보기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48901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줍기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5362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카메라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 카메라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 err="1"/>
                        <a:t>시네마틱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251445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특수 씨앗 아이템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치료제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/>
                        <a:t>재료 아이템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3891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피폭 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9908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합성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482183"/>
                  </a:ext>
                </a:extLst>
              </a:tr>
              <a:tr h="331791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53719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저장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78201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도감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43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08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절차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문제 상황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Seed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게임의 전체적인 플레이 흐름은 다음과 같이 구성 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E7472E4-1C97-4CC5-A872-D13F735340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56230" y="1404965"/>
            <a:ext cx="6479540" cy="26168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2C9637-2849-466A-82EF-3F8644C024E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85" y="4969566"/>
            <a:ext cx="601345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절차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단계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Seed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게임의 전체적인 플레이 흐름은 다음과 같이 구성 됨</a:t>
            </a:r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8EA939E7-1088-43F6-94DF-E0594008EA93}"/>
              </a:ext>
            </a:extLst>
          </p:cNvPr>
          <p:cNvSpPr/>
          <p:nvPr/>
        </p:nvSpPr>
        <p:spPr>
          <a:xfrm>
            <a:off x="721546" y="1571893"/>
            <a:ext cx="2523580" cy="367559"/>
          </a:xfrm>
          <a:prstGeom prst="parallelogram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이동</a:t>
            </a:r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52435BE9-B01D-4C21-A404-DC8217601A7A}"/>
              </a:ext>
            </a:extLst>
          </p:cNvPr>
          <p:cNvSpPr/>
          <p:nvPr/>
        </p:nvSpPr>
        <p:spPr>
          <a:xfrm>
            <a:off x="721546" y="2346365"/>
            <a:ext cx="2556711" cy="367559"/>
          </a:xfrm>
          <a:prstGeom prst="parallelogram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 증가</a:t>
            </a: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24879507-66C9-4656-BA07-B01CAD0AEEFD}"/>
              </a:ext>
            </a:extLst>
          </p:cNvPr>
          <p:cNvSpPr/>
          <p:nvPr/>
        </p:nvSpPr>
        <p:spPr>
          <a:xfrm>
            <a:off x="721546" y="3895309"/>
            <a:ext cx="2523580" cy="367559"/>
          </a:xfrm>
          <a:prstGeom prst="parallelogram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 퍼즐에 따라 합성 씨앗을 활용</a:t>
            </a:r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88B5F809-E857-4F7B-901A-4783E4C8F5A4}"/>
              </a:ext>
            </a:extLst>
          </p:cNvPr>
          <p:cNvSpPr/>
          <p:nvPr/>
        </p:nvSpPr>
        <p:spPr>
          <a:xfrm>
            <a:off x="721546" y="4669781"/>
            <a:ext cx="2523580" cy="367559"/>
          </a:xfrm>
          <a:prstGeom prst="parallelogram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 사용</a:t>
            </a: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BF6325D6-BB81-4FCC-BF6A-B24C8FC1AE4B}"/>
              </a:ext>
            </a:extLst>
          </p:cNvPr>
          <p:cNvSpPr/>
          <p:nvPr/>
        </p:nvSpPr>
        <p:spPr>
          <a:xfrm>
            <a:off x="721546" y="5444250"/>
            <a:ext cx="2523580" cy="367559"/>
          </a:xfrm>
          <a:prstGeom prst="parallelogram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수치가 감소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D92B28-A0EC-4383-92F1-2D1A30946EEA}"/>
              </a:ext>
            </a:extLst>
          </p:cNvPr>
          <p:cNvCxnSpPr>
            <a:cxnSpLocks/>
            <a:stCxn id="51" idx="3"/>
            <a:endCxn id="47" idx="5"/>
          </p:cNvCxnSpPr>
          <p:nvPr/>
        </p:nvCxnSpPr>
        <p:spPr>
          <a:xfrm rot="5400000" flipH="1">
            <a:off x="-675627" y="3152846"/>
            <a:ext cx="4056136" cy="1261790"/>
          </a:xfrm>
          <a:prstGeom prst="bentConnector4">
            <a:avLst>
              <a:gd name="adj1" fmla="val -5636"/>
              <a:gd name="adj2" fmla="val 118117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C05D883-D348-46A3-A513-704A89BF3402}"/>
              </a:ext>
            </a:extLst>
          </p:cNvPr>
          <p:cNvSpPr txBox="1"/>
          <p:nvPr/>
        </p:nvSpPr>
        <p:spPr>
          <a:xfrm>
            <a:off x="1899090" y="2778881"/>
            <a:ext cx="523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피폭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 GAME OVER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4BBD37-0FBF-400B-AECF-F9AFEF1CA8D2}"/>
              </a:ext>
            </a:extLst>
          </p:cNvPr>
          <p:cNvSpPr txBox="1"/>
          <p:nvPr/>
        </p:nvSpPr>
        <p:spPr>
          <a:xfrm>
            <a:off x="1899090" y="2004409"/>
            <a:ext cx="5650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마을 제외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내에 퍼져 있는 방사능 농도에 의해 플레이어 피폭 수치가 높아짐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6AC6DC-0DD2-4FDB-B8E6-4F21365B2162}"/>
              </a:ext>
            </a:extLst>
          </p:cNvPr>
          <p:cNvSpPr txBox="1"/>
          <p:nvPr/>
        </p:nvSpPr>
        <p:spPr>
          <a:xfrm>
            <a:off x="1899089" y="4327825"/>
            <a:ext cx="917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지형적인 장애물은 합성 씨앗을 활용하여 해결이 가능함</a:t>
            </a:r>
          </a:p>
        </p:txBody>
      </p:sp>
      <p:sp>
        <p:nvSpPr>
          <p:cNvPr id="83" name="평행 사변형 82">
            <a:extLst>
              <a:ext uri="{FF2B5EF4-FFF2-40B4-BE49-F238E27FC236}">
                <a16:creationId xmlns:a16="http://schemas.microsoft.com/office/drawing/2014/main" id="{014F9679-C3D7-4E1B-9BCC-C4B8EC663278}"/>
              </a:ext>
            </a:extLst>
          </p:cNvPr>
          <p:cNvSpPr/>
          <p:nvPr/>
        </p:nvSpPr>
        <p:spPr>
          <a:xfrm>
            <a:off x="721546" y="3120837"/>
            <a:ext cx="2523580" cy="367559"/>
          </a:xfrm>
          <a:prstGeom prst="parallelogram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 찾기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96D4D6-F196-4B87-AB1D-39E3AB130573}"/>
              </a:ext>
            </a:extLst>
          </p:cNvPr>
          <p:cNvSpPr txBox="1"/>
          <p:nvPr/>
        </p:nvSpPr>
        <p:spPr>
          <a:xfrm>
            <a:off x="1899088" y="3553353"/>
            <a:ext cx="917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 감소 아이템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맵 내 다양하게 분포해 있기 때문에 지형적인 장애 요소를 해결해야함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652BD5-AD8C-43AF-83CC-ECC4C0397666}"/>
              </a:ext>
            </a:extLst>
          </p:cNvPr>
          <p:cNvSpPr txBox="1"/>
          <p:nvPr/>
        </p:nvSpPr>
        <p:spPr>
          <a:xfrm>
            <a:off x="1899087" y="5102297"/>
            <a:ext cx="917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치료제를 사용하면 피폭 수치가 일정 수치 내려 감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6F60453-9AD0-4A49-8F0B-2B7EEF0B76EF}"/>
              </a:ext>
            </a:extLst>
          </p:cNvPr>
          <p:cNvCxnSpPr>
            <a:cxnSpLocks/>
          </p:cNvCxnSpPr>
          <p:nvPr/>
        </p:nvCxnSpPr>
        <p:spPr>
          <a:xfrm>
            <a:off x="998883" y="2004409"/>
            <a:ext cx="0" cy="276999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1AD0B72-2D78-4052-BCBA-DEB54350A075}"/>
              </a:ext>
            </a:extLst>
          </p:cNvPr>
          <p:cNvCxnSpPr>
            <a:cxnSpLocks/>
          </p:cNvCxnSpPr>
          <p:nvPr/>
        </p:nvCxnSpPr>
        <p:spPr>
          <a:xfrm>
            <a:off x="998883" y="2778881"/>
            <a:ext cx="0" cy="27699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5679C13-6168-4B3E-AC83-FE13862B660E}"/>
              </a:ext>
            </a:extLst>
          </p:cNvPr>
          <p:cNvCxnSpPr>
            <a:cxnSpLocks/>
          </p:cNvCxnSpPr>
          <p:nvPr/>
        </p:nvCxnSpPr>
        <p:spPr>
          <a:xfrm>
            <a:off x="998883" y="3553353"/>
            <a:ext cx="0" cy="27699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EB62DE9-A270-4E4E-8869-C6FCA98DCB6B}"/>
              </a:ext>
            </a:extLst>
          </p:cNvPr>
          <p:cNvCxnSpPr>
            <a:cxnSpLocks/>
          </p:cNvCxnSpPr>
          <p:nvPr/>
        </p:nvCxnSpPr>
        <p:spPr>
          <a:xfrm>
            <a:off x="998883" y="4327825"/>
            <a:ext cx="0" cy="27699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CDC7E8D-9299-429A-A0F3-C2983F345E4B}"/>
              </a:ext>
            </a:extLst>
          </p:cNvPr>
          <p:cNvCxnSpPr>
            <a:cxnSpLocks/>
          </p:cNvCxnSpPr>
          <p:nvPr/>
        </p:nvCxnSpPr>
        <p:spPr>
          <a:xfrm>
            <a:off x="998883" y="5102297"/>
            <a:ext cx="0" cy="276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62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예시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문제 상황 예시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문제 상황 예시를 설명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06EC62-85C2-4D46-85E6-F7F7B4E3E5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94622" y="1904266"/>
            <a:ext cx="2857500" cy="6477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58D869-FEA0-4CCC-B186-1FD0E0B313C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044301" y="4074661"/>
            <a:ext cx="1543685" cy="15544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8EE6FC-D2F6-4426-83AC-F073C9FA618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86692" y="2032912"/>
            <a:ext cx="1021970" cy="8926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A56AA3-FFC4-4C51-9644-C6843800E5DD}"/>
              </a:ext>
            </a:extLst>
          </p:cNvPr>
          <p:cNvSpPr txBox="1"/>
          <p:nvPr/>
        </p:nvSpPr>
        <p:spPr>
          <a:xfrm>
            <a:off x="1015612" y="1462980"/>
            <a:ext cx="4997562" cy="338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MAX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되기 직전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E401F-8F8F-41CE-AAAF-4774FAFFC3F6}"/>
              </a:ext>
            </a:extLst>
          </p:cNvPr>
          <p:cNvSpPr txBox="1"/>
          <p:nvPr/>
        </p:nvSpPr>
        <p:spPr>
          <a:xfrm>
            <a:off x="1015612" y="3432001"/>
            <a:ext cx="9995124" cy="338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점프 가능 높이보다 높게 있는 치료제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1F7F68-59B1-4521-9409-A8CF443E40A3}"/>
              </a:ext>
            </a:extLst>
          </p:cNvPr>
          <p:cNvSpPr txBox="1"/>
          <p:nvPr/>
        </p:nvSpPr>
        <p:spPr>
          <a:xfrm>
            <a:off x="6013174" y="1462727"/>
            <a:ext cx="4997562" cy="338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특수 씨앗도 다 떨어졌음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76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예시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문제 상황 해결 방법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문제 상황 예시를 설명 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56AA3-FFC4-4C51-9644-C6843800E5DD}"/>
              </a:ext>
            </a:extLst>
          </p:cNvPr>
          <p:cNvSpPr txBox="1"/>
          <p:nvPr/>
        </p:nvSpPr>
        <p:spPr>
          <a:xfrm>
            <a:off x="1015612" y="1462980"/>
            <a:ext cx="4997562" cy="338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합성 시스템에서 특수 씨앗을 합성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1F7F68-59B1-4521-9409-A8CF443E40A3}"/>
              </a:ext>
            </a:extLst>
          </p:cNvPr>
          <p:cNvSpPr txBox="1"/>
          <p:nvPr/>
        </p:nvSpPr>
        <p:spPr>
          <a:xfrm>
            <a:off x="6013174" y="1462727"/>
            <a:ext cx="4997562" cy="338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파란 막대 씨앗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벽에 일정 길이의 막대가 생기는 씨앗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벽에 설치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1EB769-F3D4-41C0-B7CE-1FBAEC6CA6A8}"/>
              </a:ext>
            </a:extLst>
          </p:cNvPr>
          <p:cNvGrpSpPr/>
          <p:nvPr/>
        </p:nvGrpSpPr>
        <p:grpSpPr>
          <a:xfrm>
            <a:off x="1628922" y="1940002"/>
            <a:ext cx="3685199" cy="1501050"/>
            <a:chOff x="1487566" y="1940002"/>
            <a:chExt cx="4130468" cy="1682416"/>
          </a:xfrm>
        </p:grpSpPr>
        <p:pic>
          <p:nvPicPr>
            <p:cNvPr id="21" name="그래픽 20" descr="체리">
              <a:extLst>
                <a:ext uri="{FF2B5EF4-FFF2-40B4-BE49-F238E27FC236}">
                  <a16:creationId xmlns:a16="http://schemas.microsoft.com/office/drawing/2014/main" id="{9C2E1E59-CFC7-4FB0-A0F1-A5A0EC198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47025" y="2680641"/>
              <a:ext cx="632594" cy="632594"/>
            </a:xfrm>
            <a:prstGeom prst="rect">
              <a:avLst/>
            </a:prstGeom>
          </p:spPr>
        </p:pic>
        <p:pic>
          <p:nvPicPr>
            <p:cNvPr id="22" name="그래픽 21" descr="곡물">
              <a:extLst>
                <a:ext uri="{FF2B5EF4-FFF2-40B4-BE49-F238E27FC236}">
                  <a16:creationId xmlns:a16="http://schemas.microsoft.com/office/drawing/2014/main" id="{E281DA1E-5C25-49DE-9D92-B36C1D53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8771" y="2131158"/>
              <a:ext cx="482371" cy="482371"/>
            </a:xfrm>
            <a:prstGeom prst="rect">
              <a:avLst/>
            </a:prstGeom>
          </p:spPr>
        </p:pic>
        <p:pic>
          <p:nvPicPr>
            <p:cNvPr id="23" name="그래픽 22" descr="체리">
              <a:extLst>
                <a:ext uri="{FF2B5EF4-FFF2-40B4-BE49-F238E27FC236}">
                  <a16:creationId xmlns:a16="http://schemas.microsoft.com/office/drawing/2014/main" id="{A21D157E-AC5D-42B4-A676-AF517DEDC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2371" y="2907168"/>
              <a:ext cx="438032" cy="438032"/>
            </a:xfrm>
            <a:prstGeom prst="rect">
              <a:avLst/>
            </a:prstGeom>
          </p:spPr>
        </p:pic>
        <p:pic>
          <p:nvPicPr>
            <p:cNvPr id="24" name="그래픽 23" descr="체리">
              <a:extLst>
                <a:ext uri="{FF2B5EF4-FFF2-40B4-BE49-F238E27FC236}">
                  <a16:creationId xmlns:a16="http://schemas.microsoft.com/office/drawing/2014/main" id="{86D29541-E897-4372-A842-8080A13A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0206" y="2907168"/>
              <a:ext cx="438032" cy="438032"/>
            </a:xfrm>
            <a:prstGeom prst="rect">
              <a:avLst/>
            </a:prstGeom>
          </p:spPr>
        </p:pic>
        <p:pic>
          <p:nvPicPr>
            <p:cNvPr id="25" name="그래픽 24" descr="곡물">
              <a:extLst>
                <a:ext uri="{FF2B5EF4-FFF2-40B4-BE49-F238E27FC236}">
                  <a16:creationId xmlns:a16="http://schemas.microsoft.com/office/drawing/2014/main" id="{20962352-A44F-42B4-86F6-B209214A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88555" y="2164768"/>
              <a:ext cx="482372" cy="482372"/>
            </a:xfrm>
            <a:prstGeom prst="rect">
              <a:avLst/>
            </a:prstGeom>
          </p:spPr>
        </p:pic>
        <p:pic>
          <p:nvPicPr>
            <p:cNvPr id="26" name="그래픽 25" descr="곡물">
              <a:extLst>
                <a:ext uri="{FF2B5EF4-FFF2-40B4-BE49-F238E27FC236}">
                  <a16:creationId xmlns:a16="http://schemas.microsoft.com/office/drawing/2014/main" id="{E8C0F28A-9679-407F-B375-ACAD896A0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7566" y="1940002"/>
              <a:ext cx="690709" cy="69070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23534-D6B1-49FD-8B41-9CC93BC4113D}"/>
                </a:ext>
              </a:extLst>
            </p:cNvPr>
            <p:cNvSpPr txBox="1"/>
            <p:nvPr/>
          </p:nvSpPr>
          <p:spPr>
            <a:xfrm>
              <a:off x="1712458" y="2876496"/>
              <a:ext cx="734703" cy="310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</a:t>
              </a:r>
              <a:r>
                <a:rPr lang="en-US" altLang="ko-KR" sz="10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/2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297C21-59DF-4305-B2F5-6A59190F22BD}"/>
                </a:ext>
              </a:extLst>
            </p:cNvPr>
            <p:cNvSpPr txBox="1"/>
            <p:nvPr/>
          </p:nvSpPr>
          <p:spPr>
            <a:xfrm>
              <a:off x="1817506" y="2261617"/>
              <a:ext cx="542291" cy="284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1/2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9" name="그래픽 28" descr="식물">
              <a:extLst>
                <a:ext uri="{FF2B5EF4-FFF2-40B4-BE49-F238E27FC236}">
                  <a16:creationId xmlns:a16="http://schemas.microsoft.com/office/drawing/2014/main" id="{88115C1F-3695-4206-B220-0ED664646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80437" y="2200212"/>
              <a:ext cx="1006959" cy="1006959"/>
            </a:xfrm>
            <a:prstGeom prst="rect">
              <a:avLst/>
            </a:prstGeom>
          </p:spPr>
        </p:pic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422A512F-873D-4F58-8243-13E6DB5AA490}"/>
                </a:ext>
              </a:extLst>
            </p:cNvPr>
            <p:cNvSpPr/>
            <p:nvPr/>
          </p:nvSpPr>
          <p:spPr>
            <a:xfrm>
              <a:off x="3857766" y="2480089"/>
              <a:ext cx="602218" cy="48237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4F3678-91D2-47CE-B3DB-F9ED9F139F3B}"/>
                </a:ext>
              </a:extLst>
            </p:cNvPr>
            <p:cNvSpPr txBox="1"/>
            <p:nvPr/>
          </p:nvSpPr>
          <p:spPr>
            <a:xfrm>
              <a:off x="5302761" y="2861982"/>
              <a:ext cx="315273" cy="344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C59C1-4275-42A2-B5CE-A7F0F8EC13CC}"/>
                </a:ext>
              </a:extLst>
            </p:cNvPr>
            <p:cNvSpPr txBox="1"/>
            <p:nvPr/>
          </p:nvSpPr>
          <p:spPr>
            <a:xfrm>
              <a:off x="2390583" y="3360808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재료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AF5D58-BFEE-485D-981A-C0F4D15EA00B}"/>
                </a:ext>
              </a:extLst>
            </p:cNvPr>
            <p:cNvSpPr txBox="1"/>
            <p:nvPr/>
          </p:nvSpPr>
          <p:spPr>
            <a:xfrm>
              <a:off x="4756931" y="3360808"/>
              <a:ext cx="5741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결과물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7B3309D-7C3D-4559-AB56-891D622A8976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7328315" y="2110551"/>
            <a:ext cx="2367280" cy="1294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A3E0F0-7999-4BC2-AB6F-E8B1956C541E}"/>
              </a:ext>
            </a:extLst>
          </p:cNvPr>
          <p:cNvSpPr txBox="1"/>
          <p:nvPr/>
        </p:nvSpPr>
        <p:spPr>
          <a:xfrm>
            <a:off x="1015612" y="3684429"/>
            <a:ext cx="4997562" cy="338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파란 막대 씨앗을 발판 삼아 치료제를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Drop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17D60A-C183-4D75-AC7B-6F72CFDAF5DD}"/>
              </a:ext>
            </a:extLst>
          </p:cNvPr>
          <p:cNvSpPr txBox="1"/>
          <p:nvPr/>
        </p:nvSpPr>
        <p:spPr>
          <a:xfrm>
            <a:off x="6013174" y="3684176"/>
            <a:ext cx="4997562" cy="3384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 피폭 수치를 내림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3239776-BC9B-4CA2-B98D-C0D21F3A6169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434593" y="4266297"/>
            <a:ext cx="1575244" cy="143569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F5BA15-951C-402C-8BD8-4F495D9800B4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7159405" y="4442773"/>
            <a:ext cx="2705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8B2CAD-36B8-4676-920B-D754E045EC25}"/>
              </a:ext>
            </a:extLst>
          </p:cNvPr>
          <p:cNvSpPr txBox="1"/>
          <p:nvPr/>
        </p:nvSpPr>
        <p:spPr>
          <a:xfrm>
            <a:off x="2336800" y="1628996"/>
            <a:ext cx="584365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MAX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GAME OVER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F1D00-B63B-4A8A-9157-BD337B7DB88F}"/>
              </a:ext>
            </a:extLst>
          </p:cNvPr>
          <p:cNvSpPr txBox="1"/>
          <p:nvPr/>
        </p:nvSpPr>
        <p:spPr>
          <a:xfrm>
            <a:off x="2336800" y="2812664"/>
            <a:ext cx="584365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 해결 아이템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36B2-10E7-4D9E-977D-2DAB4ADC7AA2}"/>
              </a:ext>
            </a:extLst>
          </p:cNvPr>
          <p:cNvSpPr txBox="1"/>
          <p:nvPr/>
        </p:nvSpPr>
        <p:spPr>
          <a:xfrm>
            <a:off x="2336800" y="4008715"/>
            <a:ext cx="584365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해결 아이템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B4B81B-2B5D-4769-A07B-D241F089A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25699" b="65316"/>
          <a:stretch/>
        </p:blipFill>
        <p:spPr>
          <a:xfrm>
            <a:off x="0" y="0"/>
            <a:ext cx="12192000" cy="616226"/>
          </a:xfrm>
          <a:custGeom>
            <a:avLst/>
            <a:gdLst>
              <a:gd name="connsiteX0" fmla="*/ 0 w 12192000"/>
              <a:gd name="connsiteY0" fmla="*/ 644387 h 690106"/>
              <a:gd name="connsiteX1" fmla="*/ 12192000 w 12192000"/>
              <a:gd name="connsiteY1" fmla="*/ 644387 h 690106"/>
              <a:gd name="connsiteX2" fmla="*/ 12192000 w 12192000"/>
              <a:gd name="connsiteY2" fmla="*/ 690106 h 690106"/>
              <a:gd name="connsiteX3" fmla="*/ 0 w 12192000"/>
              <a:gd name="connsiteY3" fmla="*/ 690106 h 690106"/>
              <a:gd name="connsiteX4" fmla="*/ 0 w 12192000"/>
              <a:gd name="connsiteY4" fmla="*/ 0 h 690106"/>
              <a:gd name="connsiteX5" fmla="*/ 12192000 w 12192000"/>
              <a:gd name="connsiteY5" fmla="*/ 0 h 690106"/>
              <a:gd name="connsiteX6" fmla="*/ 12192000 w 12192000"/>
              <a:gd name="connsiteY6" fmla="*/ 600765 h 690106"/>
              <a:gd name="connsiteX7" fmla="*/ 0 w 12192000"/>
              <a:gd name="connsiteY7" fmla="*/ 600765 h 6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0106">
                <a:moveTo>
                  <a:pt x="0" y="644387"/>
                </a:moveTo>
                <a:lnTo>
                  <a:pt x="12192000" y="644387"/>
                </a:lnTo>
                <a:lnTo>
                  <a:pt x="12192000" y="690106"/>
                </a:lnTo>
                <a:lnTo>
                  <a:pt x="0" y="6901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00765"/>
                </a:lnTo>
                <a:lnTo>
                  <a:pt x="0" y="600765"/>
                </a:lnTo>
                <a:close/>
              </a:path>
            </a:pathLst>
          </a:cu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25955-2997-499C-9AB8-A92754F8988B}"/>
              </a:ext>
            </a:extLst>
          </p:cNvPr>
          <p:cNvSpPr txBox="1"/>
          <p:nvPr/>
        </p:nvSpPr>
        <p:spPr>
          <a:xfrm>
            <a:off x="233570" y="123447"/>
            <a:ext cx="577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요소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핵심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47B9-A194-4270-8B5D-4C939922333B}"/>
              </a:ext>
            </a:extLst>
          </p:cNvPr>
          <p:cNvSpPr txBox="1"/>
          <p:nvPr/>
        </p:nvSpPr>
        <p:spPr>
          <a:xfrm>
            <a:off x="581439" y="739673"/>
            <a:ext cx="577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플레이 핵심 요소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E04F4ED-B276-4FE5-B1E4-EE7BEB2A0553}"/>
              </a:ext>
            </a:extLst>
          </p:cNvPr>
          <p:cNvSpPr/>
          <p:nvPr/>
        </p:nvSpPr>
        <p:spPr>
          <a:xfrm>
            <a:off x="394516" y="800099"/>
            <a:ext cx="186923" cy="186923"/>
          </a:xfrm>
          <a:prstGeom prst="donut">
            <a:avLst>
              <a:gd name="adj" fmla="val 195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4216-DBC6-4AEE-A5F0-75A6FF9507CD}"/>
              </a:ext>
            </a:extLst>
          </p:cNvPr>
          <p:cNvSpPr txBox="1"/>
          <p:nvPr/>
        </p:nvSpPr>
        <p:spPr>
          <a:xfrm>
            <a:off x="808382" y="1047450"/>
            <a:ext cx="57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Seed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핵심 요소는 다음과 같음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EB0803A-2D26-478E-A187-8E690FEB8F8B}"/>
              </a:ext>
            </a:extLst>
          </p:cNvPr>
          <p:cNvSpPr/>
          <p:nvPr/>
        </p:nvSpPr>
        <p:spPr>
          <a:xfrm>
            <a:off x="721546" y="1571893"/>
            <a:ext cx="1683723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B95CD4A-D6A3-478F-8E38-3A2E91554A81}"/>
              </a:ext>
            </a:extLst>
          </p:cNvPr>
          <p:cNvSpPr/>
          <p:nvPr/>
        </p:nvSpPr>
        <p:spPr>
          <a:xfrm>
            <a:off x="717128" y="3957191"/>
            <a:ext cx="1683723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특수 씨앗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5057CD12-C3E9-4171-A428-1778D67A0C93}"/>
              </a:ext>
            </a:extLst>
          </p:cNvPr>
          <p:cNvSpPr/>
          <p:nvPr/>
        </p:nvSpPr>
        <p:spPr>
          <a:xfrm>
            <a:off x="717128" y="2764542"/>
            <a:ext cx="1683723" cy="367559"/>
          </a:xfrm>
          <a:prstGeom prst="parallelogram">
            <a:avLst>
              <a:gd name="adj" fmla="val 16602"/>
            </a:avLst>
          </a:prstGeom>
          <a:gradFill>
            <a:gsLst>
              <a:gs pos="36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FF2D9-BF5C-408B-8574-257470826226}"/>
              </a:ext>
            </a:extLst>
          </p:cNvPr>
          <p:cNvSpPr txBox="1"/>
          <p:nvPr/>
        </p:nvSpPr>
        <p:spPr>
          <a:xfrm>
            <a:off x="1899089" y="2004409"/>
            <a:ext cx="9484527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 전쟁으로 인해 맵 전체가 방사능에 피폭 되어 있는 상태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장소에 따라 방사능의 농도가 다름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돌아다니면서 방사능 수치가 자동적으로 올라 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방사능 수치 증가 예외 장소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마을 입장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78B949-EF93-4867-92B3-58C40CBC1CEA}"/>
              </a:ext>
            </a:extLst>
          </p:cNvPr>
          <p:cNvSpPr txBox="1"/>
          <p:nvPr/>
        </p:nvSpPr>
        <p:spPr>
          <a:xfrm>
            <a:off x="1899088" y="3239496"/>
            <a:ext cx="9484527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피폭 수치를 감소 시켜주는 특수한 알약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치료제의 종류에 따라 감소되는 방사능 수치의 양이 달라짐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치료제는 맵 전체에 골고루 분포되며 플레이어가 도달할 수 없는 위치에 존재하는 경우가 있음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지형적인 장애물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퍼즐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39618A-33A4-4A80-AF77-3AB188FB15B6}"/>
              </a:ext>
            </a:extLst>
          </p:cNvPr>
          <p:cNvSpPr txBox="1"/>
          <p:nvPr/>
        </p:nvSpPr>
        <p:spPr>
          <a:xfrm>
            <a:off x="1899087" y="4474583"/>
            <a:ext cx="9484527" cy="89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부모님이 남기고 가신 특수 씨앗 합성 레시피로 만들 수 있는 특수 씨앗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지형에 설치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(Plant)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하면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수초 내에 성장하는 빠른 성장 속도가 특징인 식물로 성장 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특수 씨앗을 활용하면 지형적인 장애물을 해결할 수 있음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83DE6E4-4060-4F06-A6B1-EE9B976C8C72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6815" y="1299025"/>
            <a:ext cx="1472351" cy="101312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BEC1598-B9EB-46DF-8B4F-9ADC68F1B8CF}"/>
              </a:ext>
            </a:extLst>
          </p:cNvPr>
          <p:cNvCxnSpPr/>
          <p:nvPr/>
        </p:nvCxnSpPr>
        <p:spPr>
          <a:xfrm flipV="1">
            <a:off x="8180455" y="1905995"/>
            <a:ext cx="1157910" cy="27177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4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1188</Words>
  <Application>Microsoft Office PowerPoint</Application>
  <PresentationFormat>와이드스크린</PresentationFormat>
  <Paragraphs>249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나눔스퀘어</vt:lpstr>
      <vt:lpstr>나눔스퀘어 ExtraBold</vt:lpstr>
      <vt:lpstr>서울남산 장체L</vt:lpstr>
      <vt:lpstr>에스코어 드림 3 Light</vt:lpstr>
      <vt:lpstr>에스코어 드림 5 Medium</vt:lpstr>
      <vt:lpstr>Arial</vt:lpstr>
      <vt:lpstr>Rage Italic</vt:lpstr>
      <vt:lpstr>맑은 고딕</vt:lpstr>
      <vt:lpstr>Office 테마</vt:lpstr>
      <vt:lpstr>Seed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지영 김</dc:creator>
  <cp:lastModifiedBy>지영 김</cp:lastModifiedBy>
  <cp:revision>1</cp:revision>
  <dcterms:created xsi:type="dcterms:W3CDTF">2019-11-09T14:49:01Z</dcterms:created>
  <dcterms:modified xsi:type="dcterms:W3CDTF">2019-11-09T20:50:29Z</dcterms:modified>
</cp:coreProperties>
</file>